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>
        <p:scale>
          <a:sx n="123" d="100"/>
          <a:sy n="123" d="100"/>
        </p:scale>
        <p:origin x="1320" y="-2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184115" y="533399"/>
            <a:ext cx="1644131" cy="4356803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762000" y="533400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91631" y="95835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36184" y="128298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567513" y="160355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7375" y="793404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FoodDiary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820774" y="1277999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48767" y="1736192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4372269" y="198401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296069" y="198401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6" name="TextBox 25"/>
          <p:cNvSpPr txBox="1"/>
          <p:nvPr/>
        </p:nvSpPr>
        <p:spPr>
          <a:xfrm>
            <a:off x="-1046364" y="1405337"/>
            <a:ext cx="16240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execute(“select”)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2903175" y="1882722"/>
            <a:ext cx="92537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13608" y="285445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79295" y="2248614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27385" y="2503982"/>
            <a:ext cx="208222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2"/>
          </p:cNvCxnSpPr>
          <p:nvPr/>
        </p:nvCxnSpPr>
        <p:spPr>
          <a:xfrm>
            <a:off x="-815541" y="4536241"/>
            <a:ext cx="145925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96675" y="3101695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520631" y="3007016"/>
            <a:ext cx="123826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 err="1">
                <a:solidFill>
                  <a:schemeClr val="accent4">
                    <a:lumMod val="75000"/>
                  </a:schemeClr>
                </a:solidFill>
              </a:rPr>
              <a:t>setSelectedRestaurant</a:t>
            </a:r>
            <a:endParaRPr lang="en-US" sz="105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050" dirty="0">
                <a:solidFill>
                  <a:schemeClr val="accent4">
                    <a:lumMod val="75000"/>
                  </a:schemeClr>
                </a:solidFill>
              </a:rPr>
              <a:t>(Restaurant)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470202" y="1524000"/>
            <a:ext cx="216539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(“select”)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94979" y="2276175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693593" y="2731585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114411" y="303445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034107" y="3323867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4460970" y="3337054"/>
            <a:ext cx="1576612" cy="65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43067" y="4628593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806163" y="163065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s:Select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727385" y="3088292"/>
            <a:ext cx="3566317" cy="134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727385" y="1752600"/>
            <a:ext cx="2007752" cy="18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27385" y="4406844"/>
            <a:ext cx="3566317" cy="213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457997" y="4099560"/>
            <a:ext cx="16605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5"/>
          <p:cNvSpPr/>
          <p:nvPr/>
        </p:nvSpPr>
        <p:spPr>
          <a:xfrm>
            <a:off x="6874644" y="533399"/>
            <a:ext cx="3488556" cy="434340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tangle 62"/>
          <p:cNvSpPr/>
          <p:nvPr/>
        </p:nvSpPr>
        <p:spPr>
          <a:xfrm>
            <a:off x="6967110" y="2822919"/>
            <a:ext cx="576690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138558" y="3391958"/>
            <a:ext cx="171851" cy="604986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7238585" y="3165659"/>
            <a:ext cx="415" cy="15987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203003" y="4003547"/>
            <a:ext cx="967933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2"/>
          <p:cNvSpPr/>
          <p:nvPr/>
        </p:nvSpPr>
        <p:spPr>
          <a:xfrm>
            <a:off x="7890966" y="2857656"/>
            <a:ext cx="2429867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</a:t>
            </a:r>
            <a:r>
              <a:rPr lang="en-US" sz="1600" dirty="0" err="1">
                <a:solidFill>
                  <a:schemeClr val="bg1"/>
                </a:solidFill>
              </a:rPr>
              <a:t>RestaurantSummaryPanel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317845" y="3566099"/>
            <a:ext cx="17455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9108226" y="3228174"/>
            <a:ext cx="17921" cy="153753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317845" y="3814144"/>
            <a:ext cx="175342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16425D-72BC-2C4E-B7C5-5C6FACD6F481}"/>
              </a:ext>
            </a:extLst>
          </p:cNvPr>
          <p:cNvCxnSpPr>
            <a:cxnSpLocks/>
          </p:cNvCxnSpPr>
          <p:nvPr/>
        </p:nvCxnSpPr>
        <p:spPr>
          <a:xfrm flipV="1">
            <a:off x="-822229" y="1611374"/>
            <a:ext cx="1381300" cy="492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214694" y="3405784"/>
            <a:ext cx="922392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050384" y="3554699"/>
            <a:ext cx="120594" cy="259446"/>
          </a:xfrm>
          <a:prstGeom prst="rect">
            <a:avLst/>
          </a:prstGeom>
          <a:solidFill>
            <a:srgbClr val="00B05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517BF-277F-5446-A6D8-71198BA1DCE1}"/>
              </a:ext>
            </a:extLst>
          </p:cNvPr>
          <p:cNvSpPr txBox="1"/>
          <p:nvPr/>
        </p:nvSpPr>
        <p:spPr>
          <a:xfrm>
            <a:off x="2082638" y="417799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75B82F-8D92-5A48-9FFC-2448AA3B23AD}"/>
              </a:ext>
            </a:extLst>
          </p:cNvPr>
          <p:cNvSpPr txBox="1"/>
          <p:nvPr/>
        </p:nvSpPr>
        <p:spPr>
          <a:xfrm>
            <a:off x="8067836" y="3349823"/>
            <a:ext cx="212078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loadSummary</a:t>
            </a:r>
            <a:br>
              <a:rPr lang="en-US" sz="1000" dirty="0">
                <a:solidFill>
                  <a:srgbClr val="00B050"/>
                </a:solidFill>
              </a:rPr>
            </a:br>
            <a:r>
              <a:rPr lang="en-US" sz="1000" dirty="0">
                <a:solidFill>
                  <a:srgbClr val="00B050"/>
                </a:solidFill>
              </a:rPr>
              <a:t>(Restaurant)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1DB3FE7-D8A4-A544-B35A-B5C742271C00}"/>
              </a:ext>
            </a:extLst>
          </p:cNvPr>
          <p:cNvCxnSpPr>
            <a:cxnSpLocks/>
            <a:endCxn id="90" idx="3"/>
          </p:cNvCxnSpPr>
          <p:nvPr/>
        </p:nvCxnSpPr>
        <p:spPr>
          <a:xfrm rot="16200000" flipH="1">
            <a:off x="9092585" y="3606029"/>
            <a:ext cx="140794" cy="15991"/>
          </a:xfrm>
          <a:prstGeom prst="curvedConnector4">
            <a:avLst>
              <a:gd name="adj1" fmla="val -84633"/>
              <a:gd name="adj2" fmla="val 152955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35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Koh Wei Xin</cp:lastModifiedBy>
  <cp:revision>116</cp:revision>
  <dcterms:created xsi:type="dcterms:W3CDTF">2016-07-22T14:33:02Z</dcterms:created>
  <dcterms:modified xsi:type="dcterms:W3CDTF">2019-04-04T19:15:44Z</dcterms:modified>
</cp:coreProperties>
</file>