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 varScale="1">
        <p:scale>
          <a:sx n="84" d="100"/>
          <a:sy n="84" d="100"/>
        </p:scale>
        <p:origin x="164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1600200"/>
            <a:ext cx="845604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2236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379780"/>
            <a:ext cx="424015" cy="6461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5598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702758"/>
            <a:ext cx="424015" cy="3231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8828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3025736"/>
            <a:ext cx="424015" cy="2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3205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836848" y="3025937"/>
            <a:ext cx="424015" cy="3227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7484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19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4870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84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260863" y="19131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2056028"/>
            <a:ext cx="424015" cy="9699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014708" y="18995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xmlns="" id="{CBA319B1-DCBE-1E40-BEAB-513323C29798}"/>
              </a:ext>
            </a:extLst>
          </p:cNvPr>
          <p:cNvSpPr/>
          <p:nvPr/>
        </p:nvSpPr>
        <p:spPr>
          <a:xfrm>
            <a:off x="7249923" y="417031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xmlns="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13075" cy="12872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11F9329-C652-DC42-A28F-B8F2C6189045}"/>
              </a:ext>
            </a:extLst>
          </p:cNvPr>
          <p:cNvSpPr txBox="1"/>
          <p:nvPr/>
        </p:nvSpPr>
        <p:spPr>
          <a:xfrm>
            <a:off x="7032242" y="4343154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xmlns="" id="{6A47F553-9EB2-A745-8BD1-8CD1006461DE}"/>
              </a:ext>
            </a:extLst>
          </p:cNvPr>
          <p:cNvSpPr/>
          <p:nvPr/>
        </p:nvSpPr>
        <p:spPr>
          <a:xfrm rot="5400000">
            <a:off x="7496932" y="4479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xmlns="" id="{9A5AA0EE-9C67-7044-B8B0-9431DED41B4B}"/>
              </a:ext>
            </a:extLst>
          </p:cNvPr>
          <p:cNvSpPr/>
          <p:nvPr/>
        </p:nvSpPr>
        <p:spPr>
          <a:xfrm>
            <a:off x="8067933" y="4956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xmlns="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81975" y="4416775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xmlns="" id="{27E6A32F-AF1E-BA47-ABCC-14B6FA19AFAC}"/>
              </a:ext>
            </a:extLst>
          </p:cNvPr>
          <p:cNvSpPr/>
          <p:nvPr/>
        </p:nvSpPr>
        <p:spPr>
          <a:xfrm>
            <a:off x="7260863" y="49568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xmlns="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5400000">
            <a:off x="7478440" y="4820310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xmlns="" id="{92E4AB15-C7FE-974E-AF5D-DFC9A72C0590}"/>
              </a:ext>
            </a:extLst>
          </p:cNvPr>
          <p:cNvSpPr/>
          <p:nvPr/>
        </p:nvSpPr>
        <p:spPr>
          <a:xfrm>
            <a:off x="6388705" y="4970088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xmlns="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65100" y="4420232"/>
            <a:ext cx="286294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60863" y="35312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4513" y="38516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OpeningHours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cxnSpLocks/>
            <a:stCxn id="78" idx="3"/>
            <a:endCxn id="73" idx="1"/>
          </p:cNvCxnSpPr>
          <p:nvPr/>
        </p:nvCxnSpPr>
        <p:spPr>
          <a:xfrm>
            <a:off x="6836848" y="3025937"/>
            <a:ext cx="424015" cy="6482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cxnSpLocks/>
            <a:stCxn id="78" idx="3"/>
            <a:endCxn id="74" idx="1"/>
          </p:cNvCxnSpPr>
          <p:nvPr/>
        </p:nvCxnSpPr>
        <p:spPr>
          <a:xfrm>
            <a:off x="6836848" y="3025937"/>
            <a:ext cx="417665" cy="9686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2019-03-19T14:25:46Z</dcterms:modified>
</cp:coreProperties>
</file>