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94" d="100"/>
          <a:sy n="94" d="100"/>
        </p:scale>
        <p:origin x="13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8E0F0F88-63FC-2F44-A33F-F93E0181C8F4}"/>
              </a:ext>
            </a:extLst>
          </p:cNvPr>
          <p:cNvSpPr/>
          <p:nvPr/>
        </p:nvSpPr>
        <p:spPr>
          <a:xfrm>
            <a:off x="-429986" y="3315932"/>
            <a:ext cx="205792" cy="2057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7953E5-7211-024C-8200-5F4CF12968E6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>
          <a:xfrm flipV="1">
            <a:off x="-224194" y="3418827"/>
            <a:ext cx="41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D40B007B-4D0D-F544-9BB7-10DC178C27E9}"/>
              </a:ext>
            </a:extLst>
          </p:cNvPr>
          <p:cNvSpPr/>
          <p:nvPr/>
        </p:nvSpPr>
        <p:spPr>
          <a:xfrm>
            <a:off x="195622" y="3110800"/>
            <a:ext cx="1646229" cy="616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Sort command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5DAF11-4AF4-064A-A896-F4AB7585708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1841851" y="3418827"/>
            <a:ext cx="736180" cy="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73409-2AF2-0E46-8591-E8992E6EE71E}"/>
              </a:ext>
            </a:extLst>
          </p:cNvPr>
          <p:cNvSpPr txBox="1"/>
          <p:nvPr/>
        </p:nvSpPr>
        <p:spPr>
          <a:xfrm>
            <a:off x="1689712" y="3756531"/>
            <a:ext cx="107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[else]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D591D-A8CE-594A-8AE7-B12034C8C2FF}"/>
              </a:ext>
            </a:extLst>
          </p:cNvPr>
          <p:cNvSpPr txBox="1"/>
          <p:nvPr/>
        </p:nvSpPr>
        <p:spPr>
          <a:xfrm>
            <a:off x="1217547" y="2567295"/>
            <a:ext cx="153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</a:t>
            </a:r>
            <a:r>
              <a:rPr lang="en-US" sz="1600" dirty="0"/>
              <a:t>Valid index]</a:t>
            </a:r>
            <a:endParaRPr lang="en-SG" sz="1600" dirty="0"/>
          </a:p>
        </p:txBody>
      </p:sp>
      <p:sp>
        <p:nvSpPr>
          <p:cNvPr id="38" name="Rectangle: Rounded Corners 50">
            <a:extLst>
              <a:ext uri="{FF2B5EF4-FFF2-40B4-BE49-F238E27FC236}">
                <a16:creationId xmlns:a16="http://schemas.microsoft.com/office/drawing/2014/main" id="{556585CA-6E86-404A-B9D4-837E8C640268}"/>
              </a:ext>
            </a:extLst>
          </p:cNvPr>
          <p:cNvSpPr/>
          <p:nvPr/>
        </p:nvSpPr>
        <p:spPr>
          <a:xfrm>
            <a:off x="1991675" y="1539295"/>
            <a:ext cx="1592528" cy="8180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index and sets selected Restaurant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6105E81-0600-3843-83B7-5361E5B198F1}"/>
              </a:ext>
            </a:extLst>
          </p:cNvPr>
          <p:cNvSpPr/>
          <p:nvPr/>
        </p:nvSpPr>
        <p:spPr>
          <a:xfrm>
            <a:off x="2578031" y="3211056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40" name="Rectangle: Rounded Corners 50">
            <a:extLst>
              <a:ext uri="{FF2B5EF4-FFF2-40B4-BE49-F238E27FC236}">
                <a16:creationId xmlns:a16="http://schemas.microsoft.com/office/drawing/2014/main" id="{CB2DE681-ED2B-8640-8774-167F9CC3E94F}"/>
              </a:ext>
            </a:extLst>
          </p:cNvPr>
          <p:cNvSpPr/>
          <p:nvPr/>
        </p:nvSpPr>
        <p:spPr>
          <a:xfrm>
            <a:off x="1991675" y="4338542"/>
            <a:ext cx="1592528" cy="7666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invalid index error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55C5CC-2187-C44B-8967-6700D07CF59F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787939" y="2357387"/>
            <a:ext cx="0" cy="8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777B46-8F53-7E44-A72A-2044289CB42C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787939" y="3630872"/>
            <a:ext cx="0" cy="7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E66A2F13-8D2F-F945-80F4-DB79843237F7}"/>
              </a:ext>
            </a:extLst>
          </p:cNvPr>
          <p:cNvSpPr/>
          <p:nvPr/>
        </p:nvSpPr>
        <p:spPr>
          <a:xfrm>
            <a:off x="6894858" y="8166"/>
            <a:ext cx="2888286" cy="787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Listener of selected Restaurant picks up new value of selected Restaurant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E56673-2B7D-5A4D-A050-E03A50342860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8339001" y="795560"/>
            <a:ext cx="1" cy="3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9FFA39-5EB6-9446-85FF-2981AD9546D2}"/>
              </a:ext>
            </a:extLst>
          </p:cNvPr>
          <p:cNvCxnSpPr>
            <a:cxnSpLocks/>
            <a:stCxn id="38" idx="0"/>
            <a:endCxn id="43" idx="1"/>
          </p:cNvCxnSpPr>
          <p:nvPr/>
        </p:nvCxnSpPr>
        <p:spPr>
          <a:xfrm rot="5400000" flipH="1" flipV="1">
            <a:off x="4272682" y="-1082880"/>
            <a:ext cx="1137432" cy="410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64FECDD-E549-3F45-BD1D-0B5E101B8363}"/>
              </a:ext>
            </a:extLst>
          </p:cNvPr>
          <p:cNvSpPr/>
          <p:nvPr/>
        </p:nvSpPr>
        <p:spPr>
          <a:xfrm>
            <a:off x="6507862" y="1155531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14776016-3C31-614F-9211-4F1F71EAFCE8}"/>
              </a:ext>
            </a:extLst>
          </p:cNvPr>
          <p:cNvSpPr/>
          <p:nvPr/>
        </p:nvSpPr>
        <p:spPr>
          <a:xfrm>
            <a:off x="5889219" y="3181621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55" name="Rectangle: Rounded Corners 50">
            <a:extLst>
              <a:ext uri="{FF2B5EF4-FFF2-40B4-BE49-F238E27FC236}">
                <a16:creationId xmlns:a16="http://schemas.microsoft.com/office/drawing/2014/main" id="{15661FC3-6ADD-6943-A476-088697C317A8}"/>
              </a:ext>
            </a:extLst>
          </p:cNvPr>
          <p:cNvSpPr/>
          <p:nvPr/>
        </p:nvSpPr>
        <p:spPr>
          <a:xfrm>
            <a:off x="5320983" y="1894146"/>
            <a:ext cx="1556288" cy="8180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Loads selected Restaurant’s list of Reviews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16DA89B-6D64-E841-90B2-F7863AEFF56C}"/>
              </a:ext>
            </a:extLst>
          </p:cNvPr>
          <p:cNvCxnSpPr>
            <a:cxnSpLocks/>
            <a:stCxn id="53" idx="1"/>
            <a:endCxn id="58" idx="0"/>
          </p:cNvCxnSpPr>
          <p:nvPr/>
        </p:nvCxnSpPr>
        <p:spPr>
          <a:xfrm rot="10800000" flipV="1">
            <a:off x="4849709" y="3391529"/>
            <a:ext cx="1039511" cy="488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0">
            <a:extLst>
              <a:ext uri="{FF2B5EF4-FFF2-40B4-BE49-F238E27FC236}">
                <a16:creationId xmlns:a16="http://schemas.microsoft.com/office/drawing/2014/main" id="{A3C228ED-08D3-1D4C-90A6-3BB268663698}"/>
              </a:ext>
            </a:extLst>
          </p:cNvPr>
          <p:cNvSpPr/>
          <p:nvPr/>
        </p:nvSpPr>
        <p:spPr>
          <a:xfrm>
            <a:off x="4049052" y="3879685"/>
            <a:ext cx="1601312" cy="7666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Restaurant’s list of Reviews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CED86BB-9C77-094C-B670-4A4E57BD6505}"/>
              </a:ext>
            </a:extLst>
          </p:cNvPr>
          <p:cNvCxnSpPr>
            <a:cxnSpLocks/>
            <a:stCxn id="53" idx="3"/>
            <a:endCxn id="62" idx="0"/>
          </p:cNvCxnSpPr>
          <p:nvPr/>
        </p:nvCxnSpPr>
        <p:spPr>
          <a:xfrm>
            <a:off x="6309035" y="3391529"/>
            <a:ext cx="970759" cy="488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016BF6-C5CC-0A4B-A10E-B59167162920}"/>
              </a:ext>
            </a:extLst>
          </p:cNvPr>
          <p:cNvSpPr txBox="1"/>
          <p:nvPr/>
        </p:nvSpPr>
        <p:spPr>
          <a:xfrm>
            <a:off x="6442870" y="2967346"/>
            <a:ext cx="88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sp>
        <p:nvSpPr>
          <p:cNvPr id="62" name="Rectangle: Rounded Corners 50">
            <a:extLst>
              <a:ext uri="{FF2B5EF4-FFF2-40B4-BE49-F238E27FC236}">
                <a16:creationId xmlns:a16="http://schemas.microsoft.com/office/drawing/2014/main" id="{F8DF240D-31E4-6947-B497-F26B7C3EB1EB}"/>
              </a:ext>
            </a:extLst>
          </p:cNvPr>
          <p:cNvSpPr/>
          <p:nvPr/>
        </p:nvSpPr>
        <p:spPr>
          <a:xfrm>
            <a:off x="6341885" y="3879685"/>
            <a:ext cx="1875818" cy="7666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placeholder for Review List Panel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1BB9986C-EAA9-1343-B043-F67CA9A28B5C}"/>
              </a:ext>
            </a:extLst>
          </p:cNvPr>
          <p:cNvSpPr/>
          <p:nvPr/>
        </p:nvSpPr>
        <p:spPr>
          <a:xfrm>
            <a:off x="5876094" y="5103738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8C5A1B-93B6-8546-A17E-73918E5BCB44}"/>
              </a:ext>
            </a:extLst>
          </p:cNvPr>
          <p:cNvSpPr txBox="1"/>
          <p:nvPr/>
        </p:nvSpPr>
        <p:spPr>
          <a:xfrm>
            <a:off x="2877085" y="2967347"/>
            <a:ext cx="2959173" cy="34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[Review List is not empty]</a:t>
            </a:r>
            <a:endParaRPr lang="en-SG" sz="1600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23B5484-2BB3-DD4E-BD04-CD807BA92950}"/>
              </a:ext>
            </a:extLst>
          </p:cNvPr>
          <p:cNvSpPr/>
          <p:nvPr/>
        </p:nvSpPr>
        <p:spPr>
          <a:xfrm>
            <a:off x="10494167" y="3181621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3F2E65-022D-B34F-8A0C-17A6BEA2AF0F}"/>
              </a:ext>
            </a:extLst>
          </p:cNvPr>
          <p:cNvCxnSpPr>
            <a:cxnSpLocks/>
            <a:stCxn id="96" idx="2"/>
            <a:endCxn id="73" idx="0"/>
          </p:cNvCxnSpPr>
          <p:nvPr/>
        </p:nvCxnSpPr>
        <p:spPr>
          <a:xfrm flipH="1">
            <a:off x="8318500" y="6122750"/>
            <a:ext cx="960" cy="50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E3CB31-9858-EF45-8E58-CD4F3AD661A4}"/>
              </a:ext>
            </a:extLst>
          </p:cNvPr>
          <p:cNvGrpSpPr/>
          <p:nvPr/>
        </p:nvGrpSpPr>
        <p:grpSpPr>
          <a:xfrm>
            <a:off x="8215604" y="6628276"/>
            <a:ext cx="205792" cy="205792"/>
            <a:chOff x="8040730" y="5082186"/>
            <a:chExt cx="235669" cy="23566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864DE7-EF40-EF4C-8DB8-9EA0564BC7F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95E86-0D8C-A548-9973-69D75BDFA81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</p:grpSp>
      <p:sp>
        <p:nvSpPr>
          <p:cNvPr id="80" name="Rectangle: Rounded Corners 50">
            <a:extLst>
              <a:ext uri="{FF2B5EF4-FFF2-40B4-BE49-F238E27FC236}">
                <a16:creationId xmlns:a16="http://schemas.microsoft.com/office/drawing/2014/main" id="{5D5969F5-4431-6F40-ABDA-3AD7D6BD2ECA}"/>
              </a:ext>
            </a:extLst>
          </p:cNvPr>
          <p:cNvSpPr/>
          <p:nvPr/>
        </p:nvSpPr>
        <p:spPr>
          <a:xfrm>
            <a:off x="9972685" y="1894146"/>
            <a:ext cx="1475291" cy="8162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Loads selected Restaurant’s Summary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B1A44C67-3066-B642-AB7E-2D75F53BCC5E}"/>
              </a:ext>
            </a:extLst>
          </p:cNvPr>
          <p:cNvCxnSpPr>
            <a:cxnSpLocks/>
            <a:stCxn id="65" idx="1"/>
            <a:endCxn id="87" idx="0"/>
          </p:cNvCxnSpPr>
          <p:nvPr/>
        </p:nvCxnSpPr>
        <p:spPr>
          <a:xfrm rot="10800000" flipV="1">
            <a:off x="9432505" y="3391529"/>
            <a:ext cx="1061662" cy="3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D90DB1F-C77D-1447-9842-7731A9879DD7}"/>
              </a:ext>
            </a:extLst>
          </p:cNvPr>
          <p:cNvSpPr txBox="1"/>
          <p:nvPr/>
        </p:nvSpPr>
        <p:spPr>
          <a:xfrm>
            <a:off x="8468694" y="2974039"/>
            <a:ext cx="193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</a:t>
            </a:r>
            <a:r>
              <a:rPr lang="en-US" sz="1600" dirty="0" err="1"/>
              <a:t>TotalVisits</a:t>
            </a:r>
            <a:r>
              <a:rPr lang="en-US" sz="1600" dirty="0"/>
              <a:t> == 0]</a:t>
            </a:r>
            <a:endParaRPr lang="en-SG" sz="1600" dirty="0"/>
          </a:p>
        </p:txBody>
      </p:sp>
      <p:sp>
        <p:nvSpPr>
          <p:cNvPr id="87" name="Rectangle: Rounded Corners 50">
            <a:extLst>
              <a:ext uri="{FF2B5EF4-FFF2-40B4-BE49-F238E27FC236}">
                <a16:creationId xmlns:a16="http://schemas.microsoft.com/office/drawing/2014/main" id="{F0DD0124-58CA-774D-A2E9-5E13BD28C024}"/>
              </a:ext>
            </a:extLst>
          </p:cNvPr>
          <p:cNvSpPr/>
          <p:nvPr/>
        </p:nvSpPr>
        <p:spPr>
          <a:xfrm>
            <a:off x="8654001" y="3715149"/>
            <a:ext cx="1557008" cy="1062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Restaurant’s summary with ‘N.A.’ Ratings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EBE1D68-F5B6-724A-9903-E47CD53DB4E2}"/>
              </a:ext>
            </a:extLst>
          </p:cNvPr>
          <p:cNvCxnSpPr>
            <a:cxnSpLocks/>
            <a:stCxn id="65" idx="3"/>
            <a:endCxn id="90" idx="0"/>
          </p:cNvCxnSpPr>
          <p:nvPr/>
        </p:nvCxnSpPr>
        <p:spPr>
          <a:xfrm>
            <a:off x="10913983" y="3391529"/>
            <a:ext cx="1242617" cy="325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C59D682-E7CB-9542-BBFE-2EE65152CF4F}"/>
              </a:ext>
            </a:extLst>
          </p:cNvPr>
          <p:cNvSpPr txBox="1"/>
          <p:nvPr/>
        </p:nvSpPr>
        <p:spPr>
          <a:xfrm>
            <a:off x="11071907" y="2985384"/>
            <a:ext cx="160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TotalVisits</a:t>
            </a:r>
            <a:r>
              <a:rPr lang="en-US" sz="1600" dirty="0"/>
              <a:t> &gt; 0]</a:t>
            </a:r>
            <a:endParaRPr lang="en-SG" sz="1600" dirty="0"/>
          </a:p>
        </p:txBody>
      </p:sp>
      <p:sp>
        <p:nvSpPr>
          <p:cNvPr id="90" name="Rectangle: Rounded Corners 50">
            <a:extLst>
              <a:ext uri="{FF2B5EF4-FFF2-40B4-BE49-F238E27FC236}">
                <a16:creationId xmlns:a16="http://schemas.microsoft.com/office/drawing/2014/main" id="{4FAB0F01-9EFE-404C-A7FD-66ECEC795CDF}"/>
              </a:ext>
            </a:extLst>
          </p:cNvPr>
          <p:cNvSpPr/>
          <p:nvPr/>
        </p:nvSpPr>
        <p:spPr>
          <a:xfrm>
            <a:off x="10989513" y="3716691"/>
            <a:ext cx="2334173" cy="13237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Restaurant’s summary with average Ratings calculated from all of the Restaurant’s Reviews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A275032E-A792-844E-BA88-EE596B42EAFB}"/>
              </a:ext>
            </a:extLst>
          </p:cNvPr>
          <p:cNvSpPr/>
          <p:nvPr/>
        </p:nvSpPr>
        <p:spPr>
          <a:xfrm>
            <a:off x="10505413" y="5119504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313626-D6B4-AC49-B6A6-A792DFAD8141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>
            <a:off x="6099127" y="2712238"/>
            <a:ext cx="0" cy="46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9E1BFB-D269-2640-B981-592E7C50079F}"/>
              </a:ext>
            </a:extLst>
          </p:cNvPr>
          <p:cNvCxnSpPr>
            <a:cxnSpLocks/>
            <a:stCxn id="80" idx="2"/>
            <a:endCxn id="65" idx="0"/>
          </p:cNvCxnSpPr>
          <p:nvPr/>
        </p:nvCxnSpPr>
        <p:spPr>
          <a:xfrm flipH="1">
            <a:off x="10704075" y="2710382"/>
            <a:ext cx="6256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6C07A77-4102-3041-8990-6C357C4B1A37}"/>
              </a:ext>
            </a:extLst>
          </p:cNvPr>
          <p:cNvCxnSpPr>
            <a:cxnSpLocks/>
          </p:cNvCxnSpPr>
          <p:nvPr/>
        </p:nvCxnSpPr>
        <p:spPr>
          <a:xfrm rot="5400000">
            <a:off x="6712294" y="650995"/>
            <a:ext cx="635166" cy="185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261BD2F-F8D3-BD4B-8051-957CCF673A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4155" y="603189"/>
            <a:ext cx="635166" cy="194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3566B0A-0300-914A-9C53-E68F0E6BE10D}"/>
              </a:ext>
            </a:extLst>
          </p:cNvPr>
          <p:cNvSpPr/>
          <p:nvPr/>
        </p:nvSpPr>
        <p:spPr>
          <a:xfrm>
            <a:off x="6488320" y="6019301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0B5722E-6819-4B4E-B1DB-AEB9B8BFB4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704" y="4840628"/>
            <a:ext cx="493677" cy="1845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30628781-F145-9F4E-A3BA-7D43D513838E}"/>
              </a:ext>
            </a:extLst>
          </p:cNvPr>
          <p:cNvCxnSpPr>
            <a:cxnSpLocks/>
          </p:cNvCxnSpPr>
          <p:nvPr/>
        </p:nvCxnSpPr>
        <p:spPr>
          <a:xfrm rot="5400000">
            <a:off x="9482673" y="4794432"/>
            <a:ext cx="479345" cy="195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1DE1F7E-F430-C24F-9816-3E59B2BD6567}"/>
              </a:ext>
            </a:extLst>
          </p:cNvPr>
          <p:cNvCxnSpPr>
            <a:stCxn id="58" idx="2"/>
            <a:endCxn id="63" idx="1"/>
          </p:cNvCxnSpPr>
          <p:nvPr/>
        </p:nvCxnSpPr>
        <p:spPr>
          <a:xfrm rot="16200000" flipH="1">
            <a:off x="5029239" y="4466791"/>
            <a:ext cx="667324" cy="1026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59DC975-76A5-704A-A18E-BBEB2D570B41}"/>
              </a:ext>
            </a:extLst>
          </p:cNvPr>
          <p:cNvCxnSpPr>
            <a:stCxn id="62" idx="2"/>
            <a:endCxn id="63" idx="3"/>
          </p:cNvCxnSpPr>
          <p:nvPr/>
        </p:nvCxnSpPr>
        <p:spPr>
          <a:xfrm rot="5400000">
            <a:off x="6454190" y="4488042"/>
            <a:ext cx="667324" cy="983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8F0DCEE-3279-D445-B670-B8DCCDAFCE23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9693288" y="4517286"/>
            <a:ext cx="551343" cy="1072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BAC6777-E652-5345-8CE9-A4786F59B3E8}"/>
              </a:ext>
            </a:extLst>
          </p:cNvPr>
          <p:cNvCxnSpPr>
            <a:stCxn id="90" idx="2"/>
            <a:endCxn id="91" idx="3"/>
          </p:cNvCxnSpPr>
          <p:nvPr/>
        </p:nvCxnSpPr>
        <p:spPr>
          <a:xfrm rot="5400000">
            <a:off x="11396437" y="4569248"/>
            <a:ext cx="288957" cy="1231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97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28</cp:revision>
  <dcterms:created xsi:type="dcterms:W3CDTF">2017-07-28T00:49:09Z</dcterms:created>
  <dcterms:modified xsi:type="dcterms:W3CDTF">2019-04-14T16:03:47Z</dcterms:modified>
</cp:coreProperties>
</file>