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648"/>
  </p:normalViewPr>
  <p:slideViewPr>
    <p:cSldViewPr showGuides="1">
      <p:cViewPr>
        <p:scale>
          <a:sx n="139" d="100"/>
          <a:sy n="139" d="100"/>
        </p:scale>
        <p:origin x="1104" y="-5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38374" y="1385900"/>
            <a:ext cx="8456045" cy="40661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43789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80057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554286" y="1173409"/>
            <a:ext cx="617128" cy="4671950"/>
          </a:xfrm>
          <a:prstGeom prst="bentConnector3">
            <a:avLst>
              <a:gd name="adj1" fmla="val -3950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747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454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928337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2286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684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92289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1437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9428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7068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11159" y="2846162"/>
            <a:ext cx="136501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UniqueRestaurantList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434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808665" y="2854060"/>
            <a:ext cx="78032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Restaurant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380932" y="29433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 flipV="1">
            <a:off x="5616980" y="3027440"/>
            <a:ext cx="191685" cy="26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260863" y="1909449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600800" y="293924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836848" y="2052341"/>
            <a:ext cx="424015" cy="9735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60863" y="2232427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836848" y="2375319"/>
            <a:ext cx="424015" cy="65061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60863" y="2555405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6836848" y="2698297"/>
            <a:ext cx="424015" cy="32764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260863" y="2878382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 flipV="1">
            <a:off x="6836848" y="3021274"/>
            <a:ext cx="424015" cy="46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884963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80808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79431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09995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75910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682984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748488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53765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91903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5000" y="3707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68405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260863" y="1585697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836848" y="1728589"/>
            <a:ext cx="424015" cy="129734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014708" y="15721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88690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36434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87582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216798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57401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311145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022000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CBA319B1-DCBE-1E40-BEAB-513323C29798}"/>
              </a:ext>
            </a:extLst>
          </p:cNvPr>
          <p:cNvSpPr/>
          <p:nvPr/>
        </p:nvSpPr>
        <p:spPr>
          <a:xfrm>
            <a:off x="7249923" y="4170319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Review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DCB3B358-F21C-6542-B737-DFE2F9B3FED6}"/>
              </a:ext>
            </a:extLst>
          </p:cNvPr>
          <p:cNvCxnSpPr>
            <a:cxnSpLocks/>
            <a:stCxn id="78" idx="3"/>
            <a:endCxn id="72" idx="1"/>
          </p:cNvCxnSpPr>
          <p:nvPr/>
        </p:nvCxnSpPr>
        <p:spPr>
          <a:xfrm>
            <a:off x="6836848" y="3025937"/>
            <a:ext cx="413075" cy="128727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11F9329-C652-DC42-A28F-B8F2C6189045}"/>
              </a:ext>
            </a:extLst>
          </p:cNvPr>
          <p:cNvSpPr txBox="1"/>
          <p:nvPr/>
        </p:nvSpPr>
        <p:spPr>
          <a:xfrm>
            <a:off x="7032242" y="4343154"/>
            <a:ext cx="154188" cy="2091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Flowchart: Decision 96">
            <a:extLst>
              <a:ext uri="{FF2B5EF4-FFF2-40B4-BE49-F238E27FC236}">
                <a16:creationId xmlns:a16="http://schemas.microsoft.com/office/drawing/2014/main" id="{6A47F553-9EB2-A745-8BD1-8CD1006461DE}"/>
              </a:ext>
            </a:extLst>
          </p:cNvPr>
          <p:cNvSpPr/>
          <p:nvPr/>
        </p:nvSpPr>
        <p:spPr>
          <a:xfrm rot="5400000">
            <a:off x="7496932" y="447908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9A5AA0EE-9C67-7044-B8B0-9431DED41B4B}"/>
              </a:ext>
            </a:extLst>
          </p:cNvPr>
          <p:cNvSpPr/>
          <p:nvPr/>
        </p:nvSpPr>
        <p:spPr>
          <a:xfrm>
            <a:off x="8067933" y="49568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Entry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3E592F-91B2-1C4A-AC78-61C49DB35AA2}"/>
              </a:ext>
            </a:extLst>
          </p:cNvPr>
          <p:cNvCxnSpPr>
            <a:cxnSpLocks/>
            <a:stCxn id="106" idx="3"/>
            <a:endCxn id="108" idx="0"/>
          </p:cNvCxnSpPr>
          <p:nvPr/>
        </p:nvCxnSpPr>
        <p:spPr>
          <a:xfrm rot="16200000" flipH="1">
            <a:off x="7881975" y="4416775"/>
            <a:ext cx="273032" cy="80707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27E6A32F-AF1E-BA47-ABCC-14B6FA19AFAC}"/>
              </a:ext>
            </a:extLst>
          </p:cNvPr>
          <p:cNvSpPr/>
          <p:nvPr/>
        </p:nvSpPr>
        <p:spPr>
          <a:xfrm>
            <a:off x="7260863" y="495682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42D108CE-FA23-0D49-95C6-B01522AA44C2}"/>
              </a:ext>
            </a:extLst>
          </p:cNvPr>
          <p:cNvCxnSpPr>
            <a:cxnSpLocks/>
            <a:stCxn id="106" idx="3"/>
            <a:endCxn id="110" idx="0"/>
          </p:cNvCxnSpPr>
          <p:nvPr/>
        </p:nvCxnSpPr>
        <p:spPr>
          <a:xfrm rot="5400000">
            <a:off x="7478440" y="4820310"/>
            <a:ext cx="273033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Rectangle 8">
            <a:extLst>
              <a:ext uri="{FF2B5EF4-FFF2-40B4-BE49-F238E27FC236}">
                <a16:creationId xmlns:a16="http://schemas.microsoft.com/office/drawing/2014/main" id="{92E4AB15-C7FE-974E-AF5D-DFC9A72C0590}"/>
              </a:ext>
            </a:extLst>
          </p:cNvPr>
          <p:cNvSpPr/>
          <p:nvPr/>
        </p:nvSpPr>
        <p:spPr>
          <a:xfrm>
            <a:off x="6388705" y="4953000"/>
            <a:ext cx="82566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TimeStamp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001B057F-8022-F34D-948D-F8C8543722BD}"/>
              </a:ext>
            </a:extLst>
          </p:cNvPr>
          <p:cNvCxnSpPr>
            <a:cxnSpLocks/>
            <a:stCxn id="106" idx="3"/>
            <a:endCxn id="112" idx="0"/>
          </p:cNvCxnSpPr>
          <p:nvPr/>
        </p:nvCxnSpPr>
        <p:spPr>
          <a:xfrm rot="5400000">
            <a:off x="7073644" y="4411688"/>
            <a:ext cx="269206" cy="8134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260863" y="3203818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Weblink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254513" y="3524217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Opening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Hours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6"/>
          <p:cNvCxnSpPr>
            <a:cxnSpLocks/>
            <a:stCxn id="78" idx="3"/>
            <a:endCxn id="73" idx="1"/>
          </p:cNvCxnSpPr>
          <p:nvPr/>
        </p:nvCxnSpPr>
        <p:spPr>
          <a:xfrm>
            <a:off x="6836848" y="3025937"/>
            <a:ext cx="424015" cy="3207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81"/>
          <p:cNvCxnSpPr>
            <a:cxnSpLocks/>
            <a:stCxn id="78" idx="3"/>
            <a:endCxn id="74" idx="1"/>
          </p:cNvCxnSpPr>
          <p:nvPr/>
        </p:nvCxnSpPr>
        <p:spPr>
          <a:xfrm>
            <a:off x="6836848" y="3025937"/>
            <a:ext cx="417665" cy="6411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D4678D17-C3AC-554A-920D-BC8D248032C0}"/>
              </a:ext>
            </a:extLst>
          </p:cNvPr>
          <p:cNvSpPr/>
          <p:nvPr/>
        </p:nvSpPr>
        <p:spPr>
          <a:xfrm>
            <a:off x="7251369" y="3851277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RestaurantSummary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7866AA63-1999-C64B-BA32-4266C4A96682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836848" y="3025937"/>
            <a:ext cx="414521" cy="9682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2019-04-02T15:04:48Z</dcterms:modified>
</cp:coreProperties>
</file>