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howGuides="1">
      <p:cViewPr>
        <p:scale>
          <a:sx n="144" d="100"/>
          <a:sy n="144" d="100"/>
        </p:scale>
        <p:origin x="720" y="-9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480059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456918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RestaurantListPanel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106821" y="4228801"/>
            <a:ext cx="115097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RestaurantCard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859159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3323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150669" y="4133481"/>
            <a:ext cx="27073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763859" y="4148911"/>
            <a:ext cx="3310576" cy="34676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923111" y="2286000"/>
            <a:ext cx="1606858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363274" y="3180527"/>
            <a:ext cx="2061222" cy="272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3985465" y="2223276"/>
            <a:ext cx="1481780" cy="16072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3081685" y="3127054"/>
            <a:ext cx="3289339" cy="160723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880565" y="3328176"/>
            <a:ext cx="3691580" cy="16072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30048" y="4844066"/>
            <a:ext cx="193898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324245" y="1884496"/>
            <a:ext cx="804221" cy="16072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623016" y="3863416"/>
            <a:ext cx="118421" cy="8491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814164" y="2394575"/>
            <a:ext cx="1824381" cy="16072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43116" y="4472707"/>
            <a:ext cx="2392399" cy="6972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50238E67-E726-994F-B72B-0857B83596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8654" y="3636873"/>
            <a:ext cx="1806868" cy="171924"/>
          </a:xfrm>
          <a:prstGeom prst="bentConnector3">
            <a:avLst>
              <a:gd name="adj1" fmla="val 10008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11">
            <a:extLst>
              <a:ext uri="{FF2B5EF4-FFF2-40B4-BE49-F238E27FC236}">
                <a16:creationId xmlns:a16="http://schemas.microsoft.com/office/drawing/2014/main" id="{0F41A884-9DA3-6B41-8974-344ED0282CA4}"/>
              </a:ext>
            </a:extLst>
          </p:cNvPr>
          <p:cNvSpPr/>
          <p:nvPr/>
        </p:nvSpPr>
        <p:spPr>
          <a:xfrm>
            <a:off x="2592526" y="4495800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ReviewListPanel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DE6617E1-DB63-264B-AE80-CC5E796E05D6}"/>
              </a:ext>
            </a:extLst>
          </p:cNvPr>
          <p:cNvSpPr/>
          <p:nvPr/>
        </p:nvSpPr>
        <p:spPr>
          <a:xfrm>
            <a:off x="4106821" y="4732641"/>
            <a:ext cx="115097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ReviewCard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1DCEF39-19E2-B64F-856C-E7BB1F85F63C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3623016" y="4367256"/>
            <a:ext cx="118421" cy="8491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" name="Elbow Connector 63">
            <a:extLst>
              <a:ext uri="{FF2B5EF4-FFF2-40B4-BE49-F238E27FC236}">
                <a16:creationId xmlns:a16="http://schemas.microsoft.com/office/drawing/2014/main" id="{2F4829D8-8A56-6F49-BFBB-DC878A4024AB}"/>
              </a:ext>
            </a:extLst>
          </p:cNvPr>
          <p:cNvCxnSpPr>
            <a:cxnSpLocks/>
          </p:cNvCxnSpPr>
          <p:nvPr/>
        </p:nvCxnSpPr>
        <p:spPr>
          <a:xfrm rot="5400000">
            <a:off x="4363273" y="3685031"/>
            <a:ext cx="2061222" cy="272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3">
            <a:extLst>
              <a:ext uri="{FF2B5EF4-FFF2-40B4-BE49-F238E27FC236}">
                <a16:creationId xmlns:a16="http://schemas.microsoft.com/office/drawing/2014/main" id="{4D7FE456-8552-6A41-84F6-DE574F2BDF5B}"/>
              </a:ext>
            </a:extLst>
          </p:cNvPr>
          <p:cNvCxnSpPr>
            <a:cxnSpLocks/>
          </p:cNvCxnSpPr>
          <p:nvPr/>
        </p:nvCxnSpPr>
        <p:spPr>
          <a:xfrm rot="5400000">
            <a:off x="3814163" y="2900995"/>
            <a:ext cx="1824381" cy="16072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11">
            <a:extLst>
              <a:ext uri="{FF2B5EF4-FFF2-40B4-BE49-F238E27FC236}">
                <a16:creationId xmlns:a16="http://schemas.microsoft.com/office/drawing/2014/main" id="{2DCB3393-C974-494A-8614-32B65588B280}"/>
              </a:ext>
            </a:extLst>
          </p:cNvPr>
          <p:cNvSpPr/>
          <p:nvPr/>
        </p:nvSpPr>
        <p:spPr>
          <a:xfrm>
            <a:off x="2588050" y="4910090"/>
            <a:ext cx="1330212" cy="30931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Restaurant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SummaryPanel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B0936091-E166-6B45-B289-1AE6AF4A29C1}"/>
              </a:ext>
            </a:extLst>
          </p:cNvPr>
          <p:cNvSpPr/>
          <p:nvPr/>
        </p:nvSpPr>
        <p:spPr>
          <a:xfrm>
            <a:off x="4102345" y="5127631"/>
            <a:ext cx="1150979" cy="32861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Restaurant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SummaryDisplay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63">
            <a:extLst>
              <a:ext uri="{FF2B5EF4-FFF2-40B4-BE49-F238E27FC236}">
                <a16:creationId xmlns:a16="http://schemas.microsoft.com/office/drawing/2014/main" id="{9E1C0A6C-24A8-5F4C-BAEF-D7227F55B496}"/>
              </a:ext>
            </a:extLst>
          </p:cNvPr>
          <p:cNvCxnSpPr>
            <a:cxnSpLocks/>
            <a:stCxn id="39" idx="2"/>
            <a:endCxn id="52" idx="1"/>
          </p:cNvCxnSpPr>
          <p:nvPr/>
        </p:nvCxnSpPr>
        <p:spPr>
          <a:xfrm rot="16200000" flipH="1">
            <a:off x="1403728" y="3880423"/>
            <a:ext cx="2196721" cy="17192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63">
            <a:extLst>
              <a:ext uri="{FF2B5EF4-FFF2-40B4-BE49-F238E27FC236}">
                <a16:creationId xmlns:a16="http://schemas.microsoft.com/office/drawing/2014/main" id="{B98BA17D-546E-ED4F-8471-161EF7891F9C}"/>
              </a:ext>
            </a:extLst>
          </p:cNvPr>
          <p:cNvCxnSpPr>
            <a:cxnSpLocks/>
            <a:stCxn id="16" idx="3"/>
            <a:endCxn id="54" idx="3"/>
          </p:cNvCxnSpPr>
          <p:nvPr/>
        </p:nvCxnSpPr>
        <p:spPr>
          <a:xfrm rot="5400000">
            <a:off x="3888679" y="3650646"/>
            <a:ext cx="3005937" cy="27664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EBA15B8-9AFB-1445-846C-FEE1BB00997A}"/>
              </a:ext>
            </a:extLst>
          </p:cNvPr>
          <p:cNvCxnSpPr>
            <a:cxnSpLocks/>
            <a:stCxn id="52" idx="2"/>
            <a:endCxn id="54" idx="1"/>
          </p:cNvCxnSpPr>
          <p:nvPr/>
        </p:nvCxnSpPr>
        <p:spPr>
          <a:xfrm rot="16200000" flipH="1">
            <a:off x="3641483" y="4831074"/>
            <a:ext cx="72535" cy="8491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reeform 58">
            <a:extLst>
              <a:ext uri="{FF2B5EF4-FFF2-40B4-BE49-F238E27FC236}">
                <a16:creationId xmlns:a16="http://schemas.microsoft.com/office/drawing/2014/main" id="{F71C2011-8D45-2242-9202-8E49072BD233}"/>
              </a:ext>
            </a:extLst>
          </p:cNvPr>
          <p:cNvSpPr/>
          <p:nvPr/>
        </p:nvSpPr>
        <p:spPr>
          <a:xfrm flipV="1">
            <a:off x="4338640" y="5463307"/>
            <a:ext cx="2392399" cy="6972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509CAB03-1ADF-BF44-B8C8-103830A91ECB}"/>
              </a:ext>
            </a:extLst>
          </p:cNvPr>
          <p:cNvSpPr/>
          <p:nvPr/>
        </p:nvSpPr>
        <p:spPr>
          <a:xfrm flipV="1">
            <a:off x="4333771" y="4978847"/>
            <a:ext cx="2397268" cy="6948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2019-04-02T15:23:36Z</dcterms:modified>
</cp:coreProperties>
</file>