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81600" y="533399"/>
            <a:ext cx="1644131" cy="435680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0" y="533400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91631" y="9583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36184" y="128298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3" y="160355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7375" y="7934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FoodDiary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0774" y="1277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48767" y="1736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372269" y="198401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6069" y="1984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execute(“select”)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03175" y="1882722"/>
            <a:ext cx="92537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08" y="2854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79295" y="2248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7385" y="2503982"/>
            <a:ext cx="20822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-815541" y="4536241"/>
            <a:ext cx="145925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6675" y="310169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487355" y="3007016"/>
            <a:ext cx="138004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setSelectedRestaurant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(Restaurant)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470202" y="1524000"/>
            <a:ext cx="2165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(“select”)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94979" y="22761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93593" y="273158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114411" y="303445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034107" y="332386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460970" y="3337054"/>
            <a:ext cx="1576612" cy="65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3067" y="4628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806163" y="16306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s:Select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27385" y="3088292"/>
            <a:ext cx="3566317" cy="13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27385" y="1752600"/>
            <a:ext cx="2007752" cy="1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7385" y="4406844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57997" y="4099560"/>
            <a:ext cx="16605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6874644" y="533399"/>
            <a:ext cx="3488556" cy="4343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6967110" y="2822919"/>
            <a:ext cx="576690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38558" y="3391958"/>
            <a:ext cx="171851" cy="60498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7238585" y="3165659"/>
            <a:ext cx="415" cy="15987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203003" y="4003547"/>
            <a:ext cx="96793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/>
          <p:cNvSpPr/>
          <p:nvPr/>
        </p:nvSpPr>
        <p:spPr>
          <a:xfrm>
            <a:off x="7890966" y="2857656"/>
            <a:ext cx="242986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RestaurantSummaryPanel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317845" y="3566099"/>
            <a:ext cx="1745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9108226" y="3228174"/>
            <a:ext cx="17921" cy="153753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17845" y="3814144"/>
            <a:ext cx="175342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16425D-72BC-2C4E-B7C5-5C6FACD6F481}"/>
              </a:ext>
            </a:extLst>
          </p:cNvPr>
          <p:cNvCxnSpPr>
            <a:cxnSpLocks/>
          </p:cNvCxnSpPr>
          <p:nvPr/>
        </p:nvCxnSpPr>
        <p:spPr>
          <a:xfrm flipV="1">
            <a:off x="-822229" y="1611374"/>
            <a:ext cx="1381300" cy="49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214694" y="3405784"/>
            <a:ext cx="92239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050384" y="3554699"/>
            <a:ext cx="120594" cy="25944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517BF-277F-5446-A6D8-71198BA1DCE1}"/>
              </a:ext>
            </a:extLst>
          </p:cNvPr>
          <p:cNvSpPr txBox="1"/>
          <p:nvPr/>
        </p:nvSpPr>
        <p:spPr>
          <a:xfrm>
            <a:off x="2082638" y="417799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5B82F-8D92-5A48-9FFC-2448AA3B23AD}"/>
              </a:ext>
            </a:extLst>
          </p:cNvPr>
          <p:cNvSpPr txBox="1"/>
          <p:nvPr/>
        </p:nvSpPr>
        <p:spPr>
          <a:xfrm>
            <a:off x="8067836" y="3349823"/>
            <a:ext cx="21207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loadSummary</a:t>
            </a:r>
            <a:br>
              <a:rPr lang="en-US" sz="1000" dirty="0">
                <a:solidFill>
                  <a:srgbClr val="00B050"/>
                </a:solidFill>
              </a:rPr>
            </a:br>
            <a:r>
              <a:rPr lang="en-US" sz="1000" dirty="0">
                <a:solidFill>
                  <a:srgbClr val="00B050"/>
                </a:solidFill>
              </a:rPr>
              <a:t>(Restaurant)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1DB3FE7-D8A4-A544-B35A-B5C742271C00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9092585" y="3606029"/>
            <a:ext cx="140794" cy="15991"/>
          </a:xfrm>
          <a:prstGeom prst="curvedConnector4">
            <a:avLst>
              <a:gd name="adj1" fmla="val -84633"/>
              <a:gd name="adj2" fmla="val 15295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Wei Xin</cp:lastModifiedBy>
  <cp:revision>118</cp:revision>
  <dcterms:created xsi:type="dcterms:W3CDTF">2016-07-22T14:33:02Z</dcterms:created>
  <dcterms:modified xsi:type="dcterms:W3CDTF">2019-04-05T10:35:30Z</dcterms:modified>
</cp:coreProperties>
</file>