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109" d="100"/>
          <a:sy n="109" d="100"/>
        </p:scale>
        <p:origin x="1720" y="1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43174" y="2086382"/>
            <a:ext cx="80241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004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FoodDIaryStorage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72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96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36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0213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983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4145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2446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JsonFoodDiary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972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764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0403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0181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950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2414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431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FoodDiary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778086" y="2922757"/>
            <a:ext cx="311821" cy="16191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481201" y="2501043"/>
            <a:ext cx="106750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90909" y="3159624"/>
            <a:ext cx="152425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JsonAdaptedRestaurant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843816" y="3333004"/>
            <a:ext cx="247093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699ABD51-975F-DF4C-8941-9C2905EB72AD}"/>
              </a:ext>
            </a:extLst>
          </p:cNvPr>
          <p:cNvCxnSpPr>
            <a:cxnSpLocks/>
            <a:stCxn id="74" idx="0"/>
            <a:endCxn id="28" idx="2"/>
          </p:cNvCxnSpPr>
          <p:nvPr/>
        </p:nvCxnSpPr>
        <p:spPr>
          <a:xfrm rot="16200000" flipV="1">
            <a:off x="7206034" y="2512619"/>
            <a:ext cx="316021" cy="9779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9817674F-277F-8C43-BF4E-A36A5744A11E}"/>
              </a:ext>
            </a:extLst>
          </p:cNvPr>
          <p:cNvSpPr/>
          <p:nvPr/>
        </p:nvSpPr>
        <p:spPr>
          <a:xfrm>
            <a:off x="6324600" y="2496843"/>
            <a:ext cx="11008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2019-03-19T11:55:33Z</dcterms:modified>
</cp:coreProperties>
</file>