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howGuides="1">
      <p:cViewPr>
        <p:scale>
          <a:sx n="112" d="100"/>
          <a:sy n="112" d="100"/>
        </p:scale>
        <p:origin x="1640" y="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17083" cy="434339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923518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RestaurantListPanel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106821" y="4228801"/>
            <a:ext cx="115097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RestaurantCard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325759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3323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417369" y="3866781"/>
            <a:ext cx="21739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1040253" y="3891905"/>
            <a:ext cx="2756200" cy="34835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923111" y="2286000"/>
            <a:ext cx="1606858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363274" y="3180527"/>
            <a:ext cx="2061222" cy="272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3985465" y="2223276"/>
            <a:ext cx="1481780" cy="16072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3348385" y="2860354"/>
            <a:ext cx="2755939" cy="160723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3147265" y="3061476"/>
            <a:ext cx="3158180" cy="16072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324245" y="1884496"/>
            <a:ext cx="804221" cy="16072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623016" y="3863416"/>
            <a:ext cx="118421" cy="84918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814164" y="2394575"/>
            <a:ext cx="1824381" cy="160723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43116" y="4472707"/>
            <a:ext cx="2413878" cy="6972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Elbow Connector 63">
            <a:extLst>
              <a:ext uri="{FF2B5EF4-FFF2-40B4-BE49-F238E27FC236}">
                <a16:creationId xmlns:a16="http://schemas.microsoft.com/office/drawing/2014/main" id="{50238E67-E726-994F-B72B-0857B83596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8654" y="3636873"/>
            <a:ext cx="1806868" cy="171924"/>
          </a:xfrm>
          <a:prstGeom prst="bentConnector3">
            <a:avLst>
              <a:gd name="adj1" fmla="val 10008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11">
            <a:extLst>
              <a:ext uri="{FF2B5EF4-FFF2-40B4-BE49-F238E27FC236}">
                <a16:creationId xmlns:a16="http://schemas.microsoft.com/office/drawing/2014/main" id="{0F41A884-9DA3-6B41-8974-344ED0282CA4}"/>
              </a:ext>
            </a:extLst>
          </p:cNvPr>
          <p:cNvSpPr/>
          <p:nvPr/>
        </p:nvSpPr>
        <p:spPr>
          <a:xfrm>
            <a:off x="2592526" y="4495800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ReviewListPanel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DE6617E1-DB63-264B-AE80-CC5E796E05D6}"/>
              </a:ext>
            </a:extLst>
          </p:cNvPr>
          <p:cNvSpPr/>
          <p:nvPr/>
        </p:nvSpPr>
        <p:spPr>
          <a:xfrm>
            <a:off x="4106821" y="4732641"/>
            <a:ext cx="115097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ReviewCard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1DCEF39-19E2-B64F-856C-E7BB1F85F63C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3623016" y="4367256"/>
            <a:ext cx="118421" cy="84918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8" name="Elbow Connector 63">
            <a:extLst>
              <a:ext uri="{FF2B5EF4-FFF2-40B4-BE49-F238E27FC236}">
                <a16:creationId xmlns:a16="http://schemas.microsoft.com/office/drawing/2014/main" id="{2F4829D8-8A56-6F49-BFBB-DC878A4024AB}"/>
              </a:ext>
            </a:extLst>
          </p:cNvPr>
          <p:cNvCxnSpPr>
            <a:cxnSpLocks/>
          </p:cNvCxnSpPr>
          <p:nvPr/>
        </p:nvCxnSpPr>
        <p:spPr>
          <a:xfrm rot="5400000">
            <a:off x="4363273" y="3685031"/>
            <a:ext cx="2061222" cy="272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Elbow Connector 63">
            <a:extLst>
              <a:ext uri="{FF2B5EF4-FFF2-40B4-BE49-F238E27FC236}">
                <a16:creationId xmlns:a16="http://schemas.microsoft.com/office/drawing/2014/main" id="{4D7FE456-8552-6A41-84F6-DE574F2BDF5B}"/>
              </a:ext>
            </a:extLst>
          </p:cNvPr>
          <p:cNvCxnSpPr>
            <a:cxnSpLocks/>
          </p:cNvCxnSpPr>
          <p:nvPr/>
        </p:nvCxnSpPr>
        <p:spPr>
          <a:xfrm rot="5400000">
            <a:off x="3814163" y="2900995"/>
            <a:ext cx="1824381" cy="160723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2019-03-19T11:24:24Z</dcterms:modified>
</cp:coreProperties>
</file>