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9408" y="638460"/>
            <a:ext cx="2613024" cy="558107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38591" y="630800"/>
            <a:ext cx="5863964" cy="560771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FA925E7A-306C-45ED-A238-759691E32BFA}"/>
              </a:ext>
            </a:extLst>
          </p:cNvPr>
          <p:cNvSpPr/>
          <p:nvPr/>
        </p:nvSpPr>
        <p:spPr>
          <a:xfrm>
            <a:off x="3987034" y="3198223"/>
            <a:ext cx="4782937" cy="1126271"/>
          </a:xfrm>
          <a:prstGeom prst="roundRect">
            <a:avLst>
              <a:gd name="adj" fmla="val 3484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517ABD4-55F8-4760-809B-DBF874CF9A5F}"/>
              </a:ext>
            </a:extLst>
          </p:cNvPr>
          <p:cNvSpPr/>
          <p:nvPr/>
        </p:nvSpPr>
        <p:spPr>
          <a:xfrm>
            <a:off x="7921949" y="3850428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579C8C5-6FD2-4B3D-BD6B-AA578F77E3C1}"/>
              </a:ext>
            </a:extLst>
          </p:cNvPr>
          <p:cNvSpPr/>
          <p:nvPr/>
        </p:nvSpPr>
        <p:spPr>
          <a:xfrm>
            <a:off x="4107651" y="3256876"/>
            <a:ext cx="423242" cy="261919"/>
          </a:xfrm>
          <a:custGeom>
            <a:avLst/>
            <a:gdLst>
              <a:gd name="connsiteX0" fmla="*/ 0 w 603681"/>
              <a:gd name="connsiteY0" fmla="*/ 319596 h 328474"/>
              <a:gd name="connsiteX1" fmla="*/ 443883 w 603681"/>
              <a:gd name="connsiteY1" fmla="*/ 328474 h 328474"/>
              <a:gd name="connsiteX2" fmla="*/ 594803 w 603681"/>
              <a:gd name="connsiteY2" fmla="*/ 230819 h 328474"/>
              <a:gd name="connsiteX3" fmla="*/ 603681 w 603681"/>
              <a:gd name="connsiteY3" fmla="*/ 0 h 328474"/>
              <a:gd name="connsiteX4" fmla="*/ 17755 w 603681"/>
              <a:gd name="connsiteY4" fmla="*/ 0 h 328474"/>
              <a:gd name="connsiteX5" fmla="*/ 0 w 603681"/>
              <a:gd name="connsiteY5" fmla="*/ 319596 h 3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81" h="328474">
                <a:moveTo>
                  <a:pt x="0" y="319596"/>
                </a:moveTo>
                <a:lnTo>
                  <a:pt x="443883" y="328474"/>
                </a:lnTo>
                <a:lnTo>
                  <a:pt x="594803" y="230819"/>
                </a:lnTo>
                <a:lnTo>
                  <a:pt x="603681" y="0"/>
                </a:lnTo>
                <a:lnTo>
                  <a:pt x="17755" y="0"/>
                </a:lnTo>
                <a:lnTo>
                  <a:pt x="0" y="3195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loop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AE17C7E-E168-46E9-847B-EEDB38104EAE}"/>
              </a:ext>
            </a:extLst>
          </p:cNvPr>
          <p:cNvCxnSpPr>
            <a:cxnSpLocks/>
          </p:cNvCxnSpPr>
          <p:nvPr/>
        </p:nvCxnSpPr>
        <p:spPr>
          <a:xfrm>
            <a:off x="7986539" y="3913188"/>
            <a:ext cx="0" cy="3731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20B7F14-5307-4D58-9311-E57ABC786EFA}"/>
              </a:ext>
            </a:extLst>
          </p:cNvPr>
          <p:cNvSpPr/>
          <p:nvPr/>
        </p:nvSpPr>
        <p:spPr>
          <a:xfrm>
            <a:off x="7047877" y="2650146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" name="Rectangle 62"/>
          <p:cNvSpPr/>
          <p:nvPr/>
        </p:nvSpPr>
        <p:spPr>
          <a:xfrm>
            <a:off x="853923" y="10117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81737" y="1375400"/>
            <a:ext cx="0" cy="48441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11536" y="1726094"/>
            <a:ext cx="131666" cy="42597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17078" y="1011729"/>
            <a:ext cx="975176" cy="3394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214207" y="1349698"/>
            <a:ext cx="1630" cy="48698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43829" y="1807890"/>
            <a:ext cx="120663" cy="39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731561" y="2239042"/>
            <a:ext cx="25699" cy="3774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655253" y="2028770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726094"/>
            <a:ext cx="1357329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78" y="14583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272418" y="1929840"/>
            <a:ext cx="8204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282186" y="2229296"/>
            <a:ext cx="1409699" cy="23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776237" y="5284523"/>
            <a:ext cx="7430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3746" y="1581494"/>
            <a:ext cx="13949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91345" y="5203079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081833" y="1769148"/>
            <a:ext cx="1178175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 err="1">
                <a:solidFill>
                  <a:schemeClr val="bg1"/>
                </a:solidFill>
              </a:rPr>
              <a:t>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9023" y="1831701"/>
            <a:ext cx="14601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04449" y="2585813"/>
            <a:ext cx="15546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804449" y="4720888"/>
            <a:ext cx="222889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E09D9-0243-4903-BD6B-A13B4427767E}"/>
              </a:ext>
            </a:extLst>
          </p:cNvPr>
          <p:cNvCxnSpPr>
            <a:cxnSpLocks/>
          </p:cNvCxnSpPr>
          <p:nvPr/>
        </p:nvCxnSpPr>
        <p:spPr>
          <a:xfrm>
            <a:off x="3281627" y="2548515"/>
            <a:ext cx="137637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D73A01E-22BE-4EFF-85C2-84C414305F65}"/>
              </a:ext>
            </a:extLst>
          </p:cNvPr>
          <p:cNvSpPr txBox="1"/>
          <p:nvPr/>
        </p:nvSpPr>
        <p:spPr>
          <a:xfrm>
            <a:off x="3454322" y="2314695"/>
            <a:ext cx="914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D6B409-8042-4C0B-94B2-3C06B2CFF980}"/>
              </a:ext>
            </a:extLst>
          </p:cNvPr>
          <p:cNvSpPr/>
          <p:nvPr/>
        </p:nvSpPr>
        <p:spPr>
          <a:xfrm>
            <a:off x="4667892" y="2507435"/>
            <a:ext cx="10158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9143CA-B4F3-4322-A07F-F4607720866E}"/>
              </a:ext>
            </a:extLst>
          </p:cNvPr>
          <p:cNvSpPr/>
          <p:nvPr/>
        </p:nvSpPr>
        <p:spPr>
          <a:xfrm>
            <a:off x="4718214" y="3681557"/>
            <a:ext cx="97733" cy="46652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CB69E8-5F3E-4407-A4C9-D360430220B4}"/>
              </a:ext>
            </a:extLst>
          </p:cNvPr>
          <p:cNvSpPr txBox="1"/>
          <p:nvPr/>
        </p:nvSpPr>
        <p:spPr>
          <a:xfrm>
            <a:off x="4609252" y="3269003"/>
            <a:ext cx="15442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getKeywordsPredicate</a:t>
            </a:r>
            <a:r>
              <a:rPr lang="en-US" sz="800" dirty="0"/>
              <a:t> (prefix, keywords, </a:t>
            </a:r>
            <a:r>
              <a:rPr lang="en-US" sz="800" dirty="0" err="1"/>
              <a:t>isIgnorecase</a:t>
            </a:r>
            <a:r>
              <a:rPr lang="en-US" sz="800" dirty="0"/>
              <a:t>, </a:t>
            </a:r>
            <a:r>
              <a:rPr lang="en-US" sz="800" dirty="0" err="1"/>
              <a:t>isAnd</a:t>
            </a:r>
            <a:r>
              <a:rPr lang="en-US" sz="800" dirty="0"/>
              <a:t>)</a:t>
            </a: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DF28C423-AEFA-4CBE-AC6F-97064DBE7150}"/>
              </a:ext>
            </a:extLst>
          </p:cNvPr>
          <p:cNvSpPr/>
          <p:nvPr/>
        </p:nvSpPr>
        <p:spPr>
          <a:xfrm>
            <a:off x="6352297" y="2380801"/>
            <a:ext cx="148270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m:MultipleContainsKeywordsPredicate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694DC9-073A-4177-985E-5D8A1360B3C3}"/>
              </a:ext>
            </a:extLst>
          </p:cNvPr>
          <p:cNvCxnSpPr>
            <a:cxnSpLocks/>
          </p:cNvCxnSpPr>
          <p:nvPr/>
        </p:nvCxnSpPr>
        <p:spPr>
          <a:xfrm>
            <a:off x="7102672" y="2761736"/>
            <a:ext cx="0" cy="22064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B246F8-216E-4C49-9095-610BED9288B3}"/>
              </a:ext>
            </a:extLst>
          </p:cNvPr>
          <p:cNvCxnSpPr>
            <a:cxnSpLocks/>
          </p:cNvCxnSpPr>
          <p:nvPr/>
        </p:nvCxnSpPr>
        <p:spPr>
          <a:xfrm>
            <a:off x="4787743" y="2821039"/>
            <a:ext cx="2298076" cy="8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5AF804A-E4F4-44B9-B2F3-6890ABE99A48}"/>
              </a:ext>
            </a:extLst>
          </p:cNvPr>
          <p:cNvSpPr/>
          <p:nvPr/>
        </p:nvSpPr>
        <p:spPr>
          <a:xfrm>
            <a:off x="5787873" y="2521956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30ABFC-3E98-4AC5-A408-F3C7A6BD7256}"/>
              </a:ext>
            </a:extLst>
          </p:cNvPr>
          <p:cNvCxnSpPr>
            <a:cxnSpLocks/>
          </p:cNvCxnSpPr>
          <p:nvPr/>
        </p:nvCxnSpPr>
        <p:spPr>
          <a:xfrm>
            <a:off x="4858235" y="3846671"/>
            <a:ext cx="24565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67FB2FB-04B1-4125-A8C0-292066B43EB8}"/>
              </a:ext>
            </a:extLst>
          </p:cNvPr>
          <p:cNvSpPr/>
          <p:nvPr/>
        </p:nvSpPr>
        <p:spPr>
          <a:xfrm>
            <a:off x="7329040" y="3591701"/>
            <a:ext cx="136210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:ContainsKeywordsPredicate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11CD57-D2D6-4328-A82B-DDAADF40BACC}"/>
              </a:ext>
            </a:extLst>
          </p:cNvPr>
          <p:cNvCxnSpPr>
            <a:cxnSpLocks/>
          </p:cNvCxnSpPr>
          <p:nvPr/>
        </p:nvCxnSpPr>
        <p:spPr>
          <a:xfrm>
            <a:off x="4815947" y="4022237"/>
            <a:ext cx="310808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BECDE2E-ADB8-4A68-82F3-1D7945FBEE28}"/>
              </a:ext>
            </a:extLst>
          </p:cNvPr>
          <p:cNvSpPr txBox="1"/>
          <p:nvPr/>
        </p:nvSpPr>
        <p:spPr>
          <a:xfrm>
            <a:off x="4120522" y="3496098"/>
            <a:ext cx="59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[for all prefixes</a:t>
            </a:r>
            <a:r>
              <a:rPr lang="en-US" sz="1000" dirty="0">
                <a:solidFill>
                  <a:schemeClr val="bg1"/>
                </a:solidFill>
              </a:rPr>
              <a:t>]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D7B0F7A-62FF-4680-ABB2-2DD9F6FC0C0E}"/>
              </a:ext>
            </a:extLst>
          </p:cNvPr>
          <p:cNvCxnSpPr>
            <a:cxnSpLocks/>
          </p:cNvCxnSpPr>
          <p:nvPr/>
        </p:nvCxnSpPr>
        <p:spPr>
          <a:xfrm>
            <a:off x="4815947" y="4568862"/>
            <a:ext cx="22173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3884DB-C880-440C-AE78-FD25E43224FA}"/>
              </a:ext>
            </a:extLst>
          </p:cNvPr>
          <p:cNvSpPr/>
          <p:nvPr/>
        </p:nvSpPr>
        <p:spPr>
          <a:xfrm>
            <a:off x="7046368" y="4538953"/>
            <a:ext cx="124913" cy="19994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7FEDB4D-3DAE-4B12-88E5-4DE57E66A8AF}"/>
              </a:ext>
            </a:extLst>
          </p:cNvPr>
          <p:cNvSpPr txBox="1"/>
          <p:nvPr/>
        </p:nvSpPr>
        <p:spPr>
          <a:xfrm>
            <a:off x="5317926" y="4378824"/>
            <a:ext cx="16018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setPredicateList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predList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  <a:endParaRPr lang="en-US" sz="1000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94BFB6B-EFA4-433B-AB07-1931249DC08B}"/>
              </a:ext>
            </a:extLst>
          </p:cNvPr>
          <p:cNvSpPr/>
          <p:nvPr/>
        </p:nvSpPr>
        <p:spPr>
          <a:xfrm>
            <a:off x="4776237" y="3539491"/>
            <a:ext cx="213649" cy="229239"/>
          </a:xfrm>
          <a:custGeom>
            <a:avLst/>
            <a:gdLst>
              <a:gd name="connsiteX0" fmla="*/ 0 w 218088"/>
              <a:gd name="connsiteY0" fmla="*/ 161447 h 295614"/>
              <a:gd name="connsiteX1" fmla="*/ 195309 w 218088"/>
              <a:gd name="connsiteY1" fmla="*/ 1649 h 295614"/>
              <a:gd name="connsiteX2" fmla="*/ 195309 w 218088"/>
              <a:gd name="connsiteY2" fmla="*/ 250224 h 295614"/>
              <a:gd name="connsiteX3" fmla="*/ 26633 w 218088"/>
              <a:gd name="connsiteY3" fmla="*/ 294612 h 295614"/>
              <a:gd name="connsiteX4" fmla="*/ 44388 w 218088"/>
              <a:gd name="connsiteY4" fmla="*/ 276857 h 295614"/>
              <a:gd name="connsiteX0" fmla="*/ 0 w 303339"/>
              <a:gd name="connsiteY0" fmla="*/ 153043 h 296088"/>
              <a:gd name="connsiteX1" fmla="*/ 275208 w 303339"/>
              <a:gd name="connsiteY1" fmla="*/ 2123 h 296088"/>
              <a:gd name="connsiteX2" fmla="*/ 275208 w 303339"/>
              <a:gd name="connsiteY2" fmla="*/ 250698 h 296088"/>
              <a:gd name="connsiteX3" fmla="*/ 106532 w 303339"/>
              <a:gd name="connsiteY3" fmla="*/ 295086 h 296088"/>
              <a:gd name="connsiteX4" fmla="*/ 124287 w 303339"/>
              <a:gd name="connsiteY4" fmla="*/ 277331 h 296088"/>
              <a:gd name="connsiteX0" fmla="*/ 0 w 303339"/>
              <a:gd name="connsiteY0" fmla="*/ 153043 h 315147"/>
              <a:gd name="connsiteX1" fmla="*/ 275208 w 303339"/>
              <a:gd name="connsiteY1" fmla="*/ 2123 h 315147"/>
              <a:gd name="connsiteX2" fmla="*/ 275208 w 303339"/>
              <a:gd name="connsiteY2" fmla="*/ 250698 h 315147"/>
              <a:gd name="connsiteX3" fmla="*/ 106532 w 303339"/>
              <a:gd name="connsiteY3" fmla="*/ 295086 h 315147"/>
              <a:gd name="connsiteX4" fmla="*/ 62143 w 303339"/>
              <a:gd name="connsiteY4" fmla="*/ 311584 h 315147"/>
              <a:gd name="connsiteX0" fmla="*/ 0 w 337257"/>
              <a:gd name="connsiteY0" fmla="*/ 251341 h 313025"/>
              <a:gd name="connsiteX1" fmla="*/ 306928 w 337257"/>
              <a:gd name="connsiteY1" fmla="*/ 1 h 313025"/>
              <a:gd name="connsiteX2" fmla="*/ 306928 w 337257"/>
              <a:gd name="connsiteY2" fmla="*/ 248576 h 313025"/>
              <a:gd name="connsiteX3" fmla="*/ 138252 w 337257"/>
              <a:gd name="connsiteY3" fmla="*/ 292964 h 313025"/>
              <a:gd name="connsiteX4" fmla="*/ 93863 w 337257"/>
              <a:gd name="connsiteY4" fmla="*/ 309462 h 313025"/>
              <a:gd name="connsiteX0" fmla="*/ 0 w 310498"/>
              <a:gd name="connsiteY0" fmla="*/ 79242 h 140926"/>
              <a:gd name="connsiteX1" fmla="*/ 232915 w 310498"/>
              <a:gd name="connsiteY1" fmla="*/ 50 h 140926"/>
              <a:gd name="connsiteX2" fmla="*/ 306928 w 310498"/>
              <a:gd name="connsiteY2" fmla="*/ 76477 h 140926"/>
              <a:gd name="connsiteX3" fmla="*/ 138252 w 310498"/>
              <a:gd name="connsiteY3" fmla="*/ 120865 h 140926"/>
              <a:gd name="connsiteX4" fmla="*/ 93863 w 310498"/>
              <a:gd name="connsiteY4" fmla="*/ 137363 h 140926"/>
              <a:gd name="connsiteX0" fmla="*/ 0 w 307141"/>
              <a:gd name="connsiteY0" fmla="*/ 122230 h 183914"/>
              <a:gd name="connsiteX1" fmla="*/ 169475 w 307141"/>
              <a:gd name="connsiteY1" fmla="*/ 1 h 183914"/>
              <a:gd name="connsiteX2" fmla="*/ 306928 w 307141"/>
              <a:gd name="connsiteY2" fmla="*/ 119465 h 183914"/>
              <a:gd name="connsiteX3" fmla="*/ 138252 w 307141"/>
              <a:gd name="connsiteY3" fmla="*/ 163853 h 183914"/>
              <a:gd name="connsiteX4" fmla="*/ 93863 w 307141"/>
              <a:gd name="connsiteY4" fmla="*/ 180351 h 183914"/>
              <a:gd name="connsiteX0" fmla="*/ 0 w 254455"/>
              <a:gd name="connsiteY0" fmla="*/ 122689 h 185217"/>
              <a:gd name="connsiteX1" fmla="*/ 169475 w 254455"/>
              <a:gd name="connsiteY1" fmla="*/ 460 h 185217"/>
              <a:gd name="connsiteX2" fmla="*/ 254062 w 254455"/>
              <a:gd name="connsiteY2" fmla="*/ 84060 h 185217"/>
              <a:gd name="connsiteX3" fmla="*/ 138252 w 254455"/>
              <a:gd name="connsiteY3" fmla="*/ 164312 h 185217"/>
              <a:gd name="connsiteX4" fmla="*/ 93863 w 254455"/>
              <a:gd name="connsiteY4" fmla="*/ 180810 h 18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455" h="185217">
                <a:moveTo>
                  <a:pt x="0" y="122689"/>
                </a:moveTo>
                <a:cubicBezTo>
                  <a:pt x="81379" y="35392"/>
                  <a:pt x="127131" y="6898"/>
                  <a:pt x="169475" y="460"/>
                </a:cubicBezTo>
                <a:cubicBezTo>
                  <a:pt x="211819" y="-5978"/>
                  <a:pt x="259266" y="56751"/>
                  <a:pt x="254062" y="84060"/>
                </a:cubicBezTo>
                <a:cubicBezTo>
                  <a:pt x="248858" y="111369"/>
                  <a:pt x="164952" y="148187"/>
                  <a:pt x="138252" y="164312"/>
                </a:cubicBezTo>
                <a:cubicBezTo>
                  <a:pt x="111552" y="180437"/>
                  <a:pt x="72409" y="191907"/>
                  <a:pt x="93863" y="18081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D66E08D-835F-4466-9EC3-EE82FB48A737}"/>
              </a:ext>
            </a:extLst>
          </p:cNvPr>
          <p:cNvSpPr/>
          <p:nvPr/>
        </p:nvSpPr>
        <p:spPr>
          <a:xfrm>
            <a:off x="5519317" y="5084581"/>
            <a:ext cx="124913" cy="19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5" name="Rectangle 62">
            <a:extLst>
              <a:ext uri="{FF2B5EF4-FFF2-40B4-BE49-F238E27FC236}">
                <a16:creationId xmlns:a16="http://schemas.microsoft.com/office/drawing/2014/main" id="{E8724E93-4310-4F77-8484-9A7AEC4F8603}"/>
              </a:ext>
            </a:extLst>
          </p:cNvPr>
          <p:cNvSpPr/>
          <p:nvPr/>
        </p:nvSpPr>
        <p:spPr>
          <a:xfrm>
            <a:off x="5168215" y="4819798"/>
            <a:ext cx="850218" cy="3213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f:Find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F7BE8ED-7D95-48BB-8067-00C45C920D34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4804449" y="4980490"/>
            <a:ext cx="3637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4E8A99A-B419-4D5F-8BD6-5F6BD1EBEAA2}"/>
              </a:ext>
            </a:extLst>
          </p:cNvPr>
          <p:cNvSpPr/>
          <p:nvPr/>
        </p:nvSpPr>
        <p:spPr>
          <a:xfrm>
            <a:off x="4812681" y="4719025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9C3F160-E57C-437B-A172-8DBAACD06F70}"/>
              </a:ext>
            </a:extLst>
          </p:cNvPr>
          <p:cNvCxnSpPr>
            <a:cxnSpLocks/>
          </p:cNvCxnSpPr>
          <p:nvPr/>
        </p:nvCxnSpPr>
        <p:spPr>
          <a:xfrm flipV="1">
            <a:off x="3281627" y="5436900"/>
            <a:ext cx="1373626" cy="32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9C305CC-1029-4BB3-A0D3-7B39D407908A}"/>
              </a:ext>
            </a:extLst>
          </p:cNvPr>
          <p:cNvCxnSpPr>
            <a:cxnSpLocks/>
          </p:cNvCxnSpPr>
          <p:nvPr/>
        </p:nvCxnSpPr>
        <p:spPr>
          <a:xfrm>
            <a:off x="1661068" y="5710065"/>
            <a:ext cx="14898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009427C-0F06-4A11-8205-C99CF629BA91}"/>
              </a:ext>
            </a:extLst>
          </p:cNvPr>
          <p:cNvSpPr txBox="1"/>
          <p:nvPr/>
        </p:nvSpPr>
        <p:spPr>
          <a:xfrm>
            <a:off x="1661068" y="5476488"/>
            <a:ext cx="702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D12EC1A-CF98-4F68-AB28-5116BF39B1F0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5581774" y="5284523"/>
            <a:ext cx="0" cy="7292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TeethHubFindCommandSQ</dc:title>
  <dc:creator>Sim Jun Jie Keith</dc:creator>
  <cp:lastModifiedBy>keith sim</cp:lastModifiedBy>
  <cp:revision>115</cp:revision>
  <dcterms:created xsi:type="dcterms:W3CDTF">2016-07-22T14:33:02Z</dcterms:created>
  <dcterms:modified xsi:type="dcterms:W3CDTF">2019-04-04T14:45:39Z</dcterms:modified>
</cp:coreProperties>
</file>