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1380" y="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err="1"/>
              <a:t>ReverseSequenceDiagram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99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5332155" y="102058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-1066800" y="102058"/>
            <a:ext cx="6293677" cy="5992844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22175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5060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396542" y="1258311"/>
            <a:ext cx="189909" cy="43376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202735" y="446716"/>
            <a:ext cx="1492965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FinanceTrackerParser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29456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8736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 flipH="1">
            <a:off x="4477893" y="1613633"/>
            <a:ext cx="19289" cy="408494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44209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6858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891446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execute(“reverse”)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0310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385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0042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5864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689992" y="5596001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421588" y="2731313"/>
            <a:ext cx="141558" cy="25270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4576481" y="2588773"/>
            <a:ext cx="129807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reverseFiltered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RecordList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780289" y="1106150"/>
            <a:ext cx="19798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(“reverse”)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138929" y="501294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636899" y="53246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585534" y="2099914"/>
            <a:ext cx="1831210" cy="398562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FinanceTracker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409307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1619892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</a:t>
            </a:r>
          </a:p>
        </p:txBody>
      </p:sp>
      <p:sp>
        <p:nvSpPr>
          <p:cNvPr id="40" name="Rectangle 62"/>
          <p:cNvSpPr/>
          <p:nvPr/>
        </p:nvSpPr>
        <p:spPr>
          <a:xfrm>
            <a:off x="5467715" y="1737348"/>
            <a:ext cx="820178" cy="64007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  <a:stCxn id="40" idx="2"/>
          </p:cNvCxnSpPr>
          <p:nvPr/>
        </p:nvCxnSpPr>
        <p:spPr>
          <a:xfrm flipH="1">
            <a:off x="5874559" y="2377425"/>
            <a:ext cx="3245" cy="166299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782627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4580855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348691" y="5698577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3931076" y="12602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R:ReverseCommand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5864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6033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558172" y="5258329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7501139" y="2498476"/>
            <a:ext cx="0" cy="177956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6390017" y="3001631"/>
            <a:ext cx="734802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reverse</a:t>
            </a:r>
          </a:p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RecordList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5939091" y="3200400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5939091" y="3520440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4571019" y="3733799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62">
            <a:extLst>
              <a:ext uri="{FF2B5EF4-FFF2-40B4-BE49-F238E27FC236}">
                <a16:creationId xmlns:a16="http://schemas.microsoft.com/office/drawing/2014/main" id="{34550D14-3082-4DCA-9944-F95FB5CCE7F0}"/>
              </a:ext>
            </a:extLst>
          </p:cNvPr>
          <p:cNvSpPr/>
          <p:nvPr/>
        </p:nvSpPr>
        <p:spPr>
          <a:xfrm>
            <a:off x="4880930" y="4305252"/>
            <a:ext cx="1062670" cy="66884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 Command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E37C039-1E9B-4887-84F6-3F105045966D}"/>
              </a:ext>
            </a:extLst>
          </p:cNvPr>
          <p:cNvSpPr/>
          <p:nvPr/>
        </p:nvSpPr>
        <p:spPr>
          <a:xfrm>
            <a:off x="5244110" y="4981726"/>
            <a:ext cx="156491" cy="12897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D4A0D62-32D6-452F-905C-577A7F5B1358}"/>
              </a:ext>
            </a:extLst>
          </p:cNvPr>
          <p:cNvCxnSpPr>
            <a:cxnSpLocks/>
          </p:cNvCxnSpPr>
          <p:nvPr/>
        </p:nvCxnSpPr>
        <p:spPr>
          <a:xfrm flipV="1">
            <a:off x="4575332" y="5118331"/>
            <a:ext cx="647451" cy="233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B135F9D-0129-454A-8E45-E312916F1EB8}"/>
              </a:ext>
            </a:extLst>
          </p:cNvPr>
          <p:cNvCxnSpPr>
            <a:cxnSpLocks/>
          </p:cNvCxnSpPr>
          <p:nvPr/>
        </p:nvCxnSpPr>
        <p:spPr>
          <a:xfrm flipV="1">
            <a:off x="4567935" y="4493134"/>
            <a:ext cx="308796" cy="266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2368BBE-6A82-4F09-A341-0A7A40A6D665}"/>
              </a:ext>
            </a:extLst>
          </p:cNvPr>
          <p:cNvSpPr txBox="1"/>
          <p:nvPr/>
        </p:nvSpPr>
        <p:spPr>
          <a:xfrm>
            <a:off x="3470944" y="1654832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</a:t>
            </a:r>
          </a:p>
        </p:txBody>
      </p:sp>
      <p:sp>
        <p:nvSpPr>
          <p:cNvPr id="53" name="Rectangle 62">
            <a:extLst>
              <a:ext uri="{FF2B5EF4-FFF2-40B4-BE49-F238E27FC236}">
                <a16:creationId xmlns:a16="http://schemas.microsoft.com/office/drawing/2014/main" id="{A76D6D51-36A9-4E85-A61B-B88192EE00A8}"/>
              </a:ext>
            </a:extLst>
          </p:cNvPr>
          <p:cNvSpPr/>
          <p:nvPr/>
        </p:nvSpPr>
        <p:spPr>
          <a:xfrm>
            <a:off x="7882324" y="2719515"/>
            <a:ext cx="1769125" cy="29595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UniqueRecordList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157BA67-8C84-4314-9703-82143A606840}"/>
              </a:ext>
            </a:extLst>
          </p:cNvPr>
          <p:cNvSpPr/>
          <p:nvPr/>
        </p:nvSpPr>
        <p:spPr>
          <a:xfrm>
            <a:off x="8607265" y="3294521"/>
            <a:ext cx="136451" cy="185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EC9A6B3-1B95-4D61-9AC5-6361C70430F8}"/>
              </a:ext>
            </a:extLst>
          </p:cNvPr>
          <p:cNvCxnSpPr>
            <a:cxnSpLocks/>
          </p:cNvCxnSpPr>
          <p:nvPr/>
        </p:nvCxnSpPr>
        <p:spPr>
          <a:xfrm>
            <a:off x="8675490" y="2960843"/>
            <a:ext cx="0" cy="69846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30603A2-58BF-4316-AF83-57BBE2FB6EA3}"/>
              </a:ext>
            </a:extLst>
          </p:cNvPr>
          <p:cNvSpPr txBox="1"/>
          <p:nvPr/>
        </p:nvSpPr>
        <p:spPr>
          <a:xfrm>
            <a:off x="7683893" y="3081174"/>
            <a:ext cx="81330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reverseList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09704CD-CFBD-443E-87AB-B4324B0BDEA4}"/>
              </a:ext>
            </a:extLst>
          </p:cNvPr>
          <p:cNvCxnSpPr>
            <a:cxnSpLocks/>
          </p:cNvCxnSpPr>
          <p:nvPr/>
        </p:nvCxnSpPr>
        <p:spPr>
          <a:xfrm>
            <a:off x="7534160" y="3294521"/>
            <a:ext cx="107310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DEC97E0-1599-479D-AE0A-EC3FCF254CF8}"/>
              </a:ext>
            </a:extLst>
          </p:cNvPr>
          <p:cNvCxnSpPr>
            <a:cxnSpLocks/>
          </p:cNvCxnSpPr>
          <p:nvPr/>
        </p:nvCxnSpPr>
        <p:spPr>
          <a:xfrm flipV="1">
            <a:off x="7549429" y="3476559"/>
            <a:ext cx="1057836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0D5476F-DA26-41DA-8410-BA38670CB7DA}"/>
              </a:ext>
            </a:extLst>
          </p:cNvPr>
          <p:cNvSpPr txBox="1"/>
          <p:nvPr/>
        </p:nvSpPr>
        <p:spPr>
          <a:xfrm>
            <a:off x="4518891" y="5133978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45</Words>
  <Application>Microsoft Office PowerPoint</Application>
  <PresentationFormat>On-screen Show (4:3)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Jia Xuan Kok</cp:lastModifiedBy>
  <cp:revision>112</cp:revision>
  <dcterms:created xsi:type="dcterms:W3CDTF">2016-07-22T14:33:02Z</dcterms:created>
  <dcterms:modified xsi:type="dcterms:W3CDTF">2019-04-01T17:39:24Z</dcterms:modified>
</cp:coreProperties>
</file>