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50" d="100"/>
          <a:sy n="50" d="100"/>
        </p:scale>
        <p:origin x="12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98F1-D480-4BF9-9776-4B1BCF188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8F0B7-948F-4A9B-9269-983EC49E6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43C5-91F3-490C-BB74-B6FA2061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2095-E247-487E-B7A7-C23F2C1A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AC836-8C18-47FC-BC36-FFAE1D47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424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4158-C25D-46F5-8105-B81FE195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6788-9E35-45A3-9715-A26A27A5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310E1-6420-4E1A-996D-FC025604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2F84-6968-4E3E-A603-7896DCC0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A1CC-6ADB-49D2-8599-9CF34383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510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4BE83-0C8A-4455-BC93-CD5EDF5F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3CD92-E36D-4F45-BB53-8932B0C0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4F29D-7AB3-4D37-99DE-48DC1C9E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877F-C1ED-4793-949C-72D90F25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5597-320D-418B-A075-ED9AAEA2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215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B5D-6609-401E-A6FB-E55A9B71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EA17-955D-4AAB-BF14-80980A1F8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C4B6-EA2C-4BD6-9B78-3A3A7292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7B2B-7A16-457A-BF6C-915DB5AB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17D9-0F58-4C2B-BD93-F390EC99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76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8C83-C61B-42E1-AE3E-ABF74D5F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BD5EF-1D86-4DC2-AFD4-F31B81011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C6A84-7809-4214-BAC1-430AD6BF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022F-7D28-47FA-8C78-7BEAD4E2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AFE0-632D-4364-929C-B8AA157F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24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81FB-859A-4F0E-A9D2-B072AADE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025E-4C44-4228-87D8-7477232A1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E681A-1FDF-4D4E-BEF8-162124D55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48C60-F1AB-42EB-900A-2CD7CAD5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306A-4F79-40DB-94BE-AAC618AE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15332-764F-4A44-93E3-5E74060E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91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DE38-9421-455B-8CE8-0C59CB8D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F56D0-2D8B-4F32-AC6A-A284C2E2A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0F078-C596-48B4-AF42-861B1D286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F25AE-068C-4339-9B8D-7AC02F0A6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925CD-A5E2-4671-A9C0-56049C21E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D01C1-B5A3-4262-8BA5-B8B1DFAD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12A26-0B4E-441E-B431-29C268F5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601D2-7E6E-4F2A-9759-D796B27E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23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16B2-63C6-42F4-A8A4-BB46F3FD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492B2-DFE2-48C1-970F-36B13B53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2DC2D-DD6C-490A-ABE4-B17DF1AD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B8D28-C58C-4F0B-BA79-DCD8A7BB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300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C8E7F-57DC-4C39-A69F-4AAC27B3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328A7-0265-43EA-9BBF-70E5E764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5C90A-DCFB-419D-B749-0D9DFCB1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75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2138-12BC-4775-9014-F260AC99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FFF5-DA5D-4834-B710-1A6B77C3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028BD-F428-4DDB-9FE6-6F40E62E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440D-336A-46A2-8581-9C38B3CA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DE37-0A0A-4E91-9FC1-C2B866FF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1CF4-C4F2-4B08-809C-1DB3156E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58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4604-89E5-4B7E-BA83-67DC83FE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0D234-6F6C-4F54-AB61-3EADC29DB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0DCB-9500-4B19-A956-E3AFD38F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44CA-8ED9-433E-811A-5FF1D5FC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B0867-F3BD-43E3-80BA-BA3B88F8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F3BE7-4E2B-45DD-BC3A-1534D0A0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87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4E143-4833-4337-B1B0-CD4CB29C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B317F-F5EC-487D-B268-11DCEA85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0F44-983C-4BCD-9F9B-D9B22D4C5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8E9B-5CCC-4075-A7B3-305B3DEA2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D46E5-25E2-4B2F-92C3-2F8A21A3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268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C771-3AE2-4EE9-9DC7-73C8AF3E8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F9A9C-B5BC-4835-B37A-4D095A8DC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A7B69-8909-4CDB-8C15-1DB8E528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419100"/>
            <a:ext cx="44005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7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0A409A-06CF-4751-9EE5-FB62D71D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7950" y="663575"/>
            <a:ext cx="4305300" cy="598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C9CBC1-EC53-4408-9878-0D900AAF6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527" y="663575"/>
            <a:ext cx="4314825" cy="604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DB30AC-181D-4FF2-AD29-3740F58E2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529" y="663575"/>
            <a:ext cx="4352925" cy="601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8FFC38-D1DE-40D5-A5C4-DD81EF1B5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631" y="695324"/>
            <a:ext cx="4343400" cy="6038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250239-8FC8-4EAE-8DBB-2FD5E082655D}"/>
              </a:ext>
            </a:extLst>
          </p:cNvPr>
          <p:cNvSpPr/>
          <p:nvPr/>
        </p:nvSpPr>
        <p:spPr>
          <a:xfrm>
            <a:off x="-2222500" y="708024"/>
            <a:ext cx="2222500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E9FE3B-12AC-4E0C-83C7-9EA42F2F4276}"/>
              </a:ext>
            </a:extLst>
          </p:cNvPr>
          <p:cNvSpPr/>
          <p:nvPr/>
        </p:nvSpPr>
        <p:spPr>
          <a:xfrm>
            <a:off x="-2222500" y="2295524"/>
            <a:ext cx="2222500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CF0EB0-0FE3-45A8-BF05-6C03D75E44D4}"/>
              </a:ext>
            </a:extLst>
          </p:cNvPr>
          <p:cNvSpPr/>
          <p:nvPr/>
        </p:nvSpPr>
        <p:spPr>
          <a:xfrm>
            <a:off x="-2222500" y="3844924"/>
            <a:ext cx="1016000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545F4-7DEE-467E-816B-410F36B67508}"/>
              </a:ext>
            </a:extLst>
          </p:cNvPr>
          <p:cNvSpPr/>
          <p:nvPr/>
        </p:nvSpPr>
        <p:spPr>
          <a:xfrm>
            <a:off x="-2197100" y="5419724"/>
            <a:ext cx="2908300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03B19E-6C5D-4E4A-AEE3-737264773A19}"/>
              </a:ext>
            </a:extLst>
          </p:cNvPr>
          <p:cNvSpPr/>
          <p:nvPr/>
        </p:nvSpPr>
        <p:spPr>
          <a:xfrm>
            <a:off x="2010727" y="1457324"/>
            <a:ext cx="9483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5EB35B-5F06-4B21-B16B-0BE3B3B98785}"/>
              </a:ext>
            </a:extLst>
          </p:cNvPr>
          <p:cNvSpPr/>
          <p:nvPr/>
        </p:nvSpPr>
        <p:spPr>
          <a:xfrm>
            <a:off x="6632732" y="1655762"/>
            <a:ext cx="14055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4A8136-DFCD-4705-B102-0EEA7855A6E0}"/>
              </a:ext>
            </a:extLst>
          </p:cNvPr>
          <p:cNvSpPr/>
          <p:nvPr/>
        </p:nvSpPr>
        <p:spPr>
          <a:xfrm>
            <a:off x="2010727" y="3032124"/>
            <a:ext cx="9483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A8FADB-FAC3-45ED-9D61-F7B42D7F4A29}"/>
              </a:ext>
            </a:extLst>
          </p:cNvPr>
          <p:cNvSpPr/>
          <p:nvPr/>
        </p:nvSpPr>
        <p:spPr>
          <a:xfrm>
            <a:off x="2010727" y="4556125"/>
            <a:ext cx="9483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0EAB1-3D2D-44CB-84DE-03A0C7B6F423}"/>
              </a:ext>
            </a:extLst>
          </p:cNvPr>
          <p:cNvSpPr/>
          <p:nvPr/>
        </p:nvSpPr>
        <p:spPr>
          <a:xfrm>
            <a:off x="2010727" y="6151563"/>
            <a:ext cx="9483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55995-7A51-4F99-BEE3-C9F712749EE2}"/>
              </a:ext>
            </a:extLst>
          </p:cNvPr>
          <p:cNvSpPr/>
          <p:nvPr/>
        </p:nvSpPr>
        <p:spPr>
          <a:xfrm>
            <a:off x="6632732" y="3209922"/>
            <a:ext cx="14055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6D004-52B3-4EFE-9F72-1E31D2721821}"/>
              </a:ext>
            </a:extLst>
          </p:cNvPr>
          <p:cNvSpPr/>
          <p:nvPr/>
        </p:nvSpPr>
        <p:spPr>
          <a:xfrm>
            <a:off x="6632732" y="4784725"/>
            <a:ext cx="14055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CFCCE9-1F12-4D67-A795-5F16F47E18D7}"/>
              </a:ext>
            </a:extLst>
          </p:cNvPr>
          <p:cNvSpPr/>
          <p:nvPr/>
        </p:nvSpPr>
        <p:spPr>
          <a:xfrm>
            <a:off x="6632732" y="6348410"/>
            <a:ext cx="14055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1A166-6592-4CBA-82A5-7CE4990260DC}"/>
              </a:ext>
            </a:extLst>
          </p:cNvPr>
          <p:cNvSpPr/>
          <p:nvPr/>
        </p:nvSpPr>
        <p:spPr>
          <a:xfrm>
            <a:off x="11156631" y="1187448"/>
            <a:ext cx="1759269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381C73-1745-479A-AE8C-35E757FD9A09}"/>
              </a:ext>
            </a:extLst>
          </p:cNvPr>
          <p:cNvSpPr/>
          <p:nvPr/>
        </p:nvSpPr>
        <p:spPr>
          <a:xfrm>
            <a:off x="11156631" y="5848349"/>
            <a:ext cx="14055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3623EE-67C4-4372-951C-B77F395EBAA7}"/>
              </a:ext>
            </a:extLst>
          </p:cNvPr>
          <p:cNvSpPr/>
          <p:nvPr/>
        </p:nvSpPr>
        <p:spPr>
          <a:xfrm>
            <a:off x="11156631" y="4286249"/>
            <a:ext cx="14055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D154F9-D639-4845-B99A-6100205990B2}"/>
              </a:ext>
            </a:extLst>
          </p:cNvPr>
          <p:cNvSpPr/>
          <p:nvPr/>
        </p:nvSpPr>
        <p:spPr>
          <a:xfrm>
            <a:off x="11193936" y="2749548"/>
            <a:ext cx="14055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256DDC-BCD1-4116-B2AA-4915DB8C9ECC}"/>
              </a:ext>
            </a:extLst>
          </p:cNvPr>
          <p:cNvSpPr txBox="1"/>
          <p:nvPr/>
        </p:nvSpPr>
        <p:spPr>
          <a:xfrm>
            <a:off x="-2467808" y="190500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sort -name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2B45C0-1E19-4644-8360-A9BA61BCFE39}"/>
              </a:ext>
            </a:extLst>
          </p:cNvPr>
          <p:cNvSpPr txBox="1"/>
          <p:nvPr/>
        </p:nvSpPr>
        <p:spPr>
          <a:xfrm>
            <a:off x="6632732" y="190500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sort -date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65E96F-9B82-4A5B-994B-53DF60DF5259}"/>
              </a:ext>
            </a:extLst>
          </p:cNvPr>
          <p:cNvSpPr txBox="1"/>
          <p:nvPr/>
        </p:nvSpPr>
        <p:spPr>
          <a:xfrm>
            <a:off x="2088514" y="190500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sort -amount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D097ED-1792-4FE4-B150-B4D7734ABA4F}"/>
              </a:ext>
            </a:extLst>
          </p:cNvPr>
          <p:cNvSpPr txBox="1"/>
          <p:nvPr/>
        </p:nvSpPr>
        <p:spPr>
          <a:xfrm>
            <a:off x="11201159" y="246577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sort -cat</a:t>
            </a:r>
          </a:p>
        </p:txBody>
      </p:sp>
    </p:spTree>
    <p:extLst>
      <p:ext uri="{BB962C8B-B14F-4D97-AF65-F5344CB8AC3E}">
        <p14:creationId xmlns:p14="http://schemas.microsoft.com/office/powerpoint/2010/main" val="97379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638525-5EE1-4B45-B52D-BB124660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576262"/>
            <a:ext cx="4171950" cy="5934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5A97D2-3EBD-4E7A-93F3-73BF22BD8CB0}"/>
              </a:ext>
            </a:extLst>
          </p:cNvPr>
          <p:cNvSpPr txBox="1"/>
          <p:nvPr/>
        </p:nvSpPr>
        <p:spPr>
          <a:xfrm>
            <a:off x="1380292" y="114597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sort -name -</a:t>
            </a:r>
            <a:r>
              <a:rPr lang="en-SG" sz="2400" b="1" dirty="0" err="1"/>
              <a:t>desc</a:t>
            </a:r>
            <a:endParaRPr lang="en-SG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36EE7-365B-4E90-90EB-9B2059C90140}"/>
              </a:ext>
            </a:extLst>
          </p:cNvPr>
          <p:cNvSpPr/>
          <p:nvPr/>
        </p:nvSpPr>
        <p:spPr>
          <a:xfrm>
            <a:off x="1587500" y="581024"/>
            <a:ext cx="3056692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6E2DC-204A-4E29-8E7E-E0D2B86F0EAB}"/>
              </a:ext>
            </a:extLst>
          </p:cNvPr>
          <p:cNvSpPr/>
          <p:nvPr/>
        </p:nvSpPr>
        <p:spPr>
          <a:xfrm>
            <a:off x="1587500" y="2168524"/>
            <a:ext cx="1130300" cy="34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0A53B-8713-4D6C-BFAE-21603EF33145}"/>
              </a:ext>
            </a:extLst>
          </p:cNvPr>
          <p:cNvSpPr/>
          <p:nvPr/>
        </p:nvSpPr>
        <p:spPr>
          <a:xfrm>
            <a:off x="1587500" y="3717924"/>
            <a:ext cx="2463800" cy="34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8E1837-B060-4B97-BD5F-4EAB28A684FD}"/>
              </a:ext>
            </a:extLst>
          </p:cNvPr>
          <p:cNvSpPr/>
          <p:nvPr/>
        </p:nvSpPr>
        <p:spPr>
          <a:xfrm>
            <a:off x="1612900" y="5292724"/>
            <a:ext cx="2451100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381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Xuan Kok</dc:creator>
  <cp:lastModifiedBy>Jia Xuan Kok</cp:lastModifiedBy>
  <cp:revision>3</cp:revision>
  <dcterms:created xsi:type="dcterms:W3CDTF">2019-04-12T13:29:01Z</dcterms:created>
  <dcterms:modified xsi:type="dcterms:W3CDTF">2019-04-12T13:42:43Z</dcterms:modified>
</cp:coreProperties>
</file>