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A49"/>
    <a:srgbClr val="ECE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0" autoAdjust="0"/>
    <p:restoredTop sz="94660"/>
  </p:normalViewPr>
  <p:slideViewPr>
    <p:cSldViewPr snapToGrid="0">
      <p:cViewPr>
        <p:scale>
          <a:sx n="52" d="100"/>
          <a:sy n="52" d="100"/>
        </p:scale>
        <p:origin x="2342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2A4DC-75EB-46D4-9B4A-352FC9F115CD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82746-1FEE-4420-8EA4-B99D6F0B3B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F70B-EF39-4A57-8459-7EF66F7C7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AEC61-FA14-46A9-BE6E-717E6D579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93D52-279E-4B77-B2BD-7779FE10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CAABF-248B-4DE3-95C2-A1B06EE3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CC7CF-7AD2-461B-B0FD-9C961327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4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6113-8F85-47A2-81C6-7CAB2280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DE620-C490-4B5E-87C8-B8623A715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51D50-D229-4A9C-8995-43EC5050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B7AE4-C893-435A-A5AF-EF55BB60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F88D3-478C-44CA-AC07-A44894CC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6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02CDC-7771-4F41-A617-DB289EC05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4B40C-EA6B-4064-BE95-F3B988EB3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EF9E8-43BC-4ABD-BCEA-A607DE8C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F8994-F2E1-4937-AFB0-5B9B6B33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D8302-BE7C-48DD-98D4-C66AAC0C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73B6-3A98-4A7E-94A9-A0226EC3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4C443-4D04-4EBD-98A8-CA20F163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5D10D-A16C-4D81-BF0C-E36FFACF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309F9-3594-4F4E-A9C7-30395F84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7BC6E-C8E9-4336-A866-D954B886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6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B187-5FF7-4E22-B0EA-6B8C8D34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98A10-4BA9-48A4-82C9-95697F021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9CCE4-9A3A-4469-BAAE-7369E3B5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CA356-0B1F-48F7-9A37-5C0F91B3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38538-007D-4D09-82D5-A8609C65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7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ECF1-3468-4367-91CB-7FB135B0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3A0E-2B97-4212-9A28-03414A725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F6BA0-6A85-4F36-B723-3D58BE87C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6CFCB-77F8-495E-B617-DFACBB08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0F6B8-B2B1-40C6-8A79-C1187EA8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842EA-00A9-4C89-AACE-B3D0B37C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FA91-1C19-4C6E-ABF2-092C3658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C04CC-AD62-4F48-BF1A-CCDA6676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67FC6-892D-4CF4-BB00-0AE5BE983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0A2EF-BE6E-4C56-87AC-F14F28E9E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304C4-947B-4570-974E-DAA47F4C6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20C75-CF59-4489-B4E8-18B62F19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67E95-0EDD-4006-AF32-AA32973B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A5E3C-0796-4E80-845C-FD611A56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3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02D7-8675-447B-920C-EAFCFDA1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3B83C-D063-41F7-8F50-AEB07394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FBA38-83BE-41F9-9886-0D9F4006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F094C-2FC6-4E16-9615-61D65768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8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5CBDB-B5EB-4860-B2E0-2DCF8A4E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7EE5B-915C-4A70-9CC7-A85DCFFB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657B6-A2DA-4961-A05B-40FAE953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0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3872-1A9F-47EE-AE25-D823B6D8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3066-B235-4A14-8ECB-AE517861F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84103-5AF2-43AF-B1A4-487DBADDC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7DEA7-93CF-44B2-93B0-FAFD8861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D702B-D413-48D4-9ECE-5D05A452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65C7B-6DF3-4F18-BCE1-30665A48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3F94-00EA-49DD-BF4E-447432A8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348B5-74F0-45A2-A61E-BFF13F5F4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F464D-E400-4C17-A1A9-1B7D5776C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08B94-1EF5-4B6F-ABA7-89539865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A29A1-2184-4773-B570-7543840A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A1D8E-6706-44BA-947F-20BE74C1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1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12834-477C-4026-99DD-D9C0D778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35EE9-9FE0-431E-BBED-FF2C839D1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0128-21E7-4035-BBEF-3F81D0FD1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42BA-8611-45A4-B205-589CF9359DD4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362F1-6E7A-4E41-BCE4-4A7E2B594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A0910-8EFD-4C3E-B4FE-A284A6A62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5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A8D610C7-785D-40CF-B020-D5543E4DA4E4}"/>
              </a:ext>
            </a:extLst>
          </p:cNvPr>
          <p:cNvSpPr/>
          <p:nvPr/>
        </p:nvSpPr>
        <p:spPr>
          <a:xfrm>
            <a:off x="-406366" y="-1619250"/>
            <a:ext cx="15284416" cy="11029950"/>
          </a:xfrm>
          <a:prstGeom prst="roundRect">
            <a:avLst>
              <a:gd name="adj" fmla="val 3484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76" name="Rectangle 65">
            <a:extLst>
              <a:ext uri="{FF2B5EF4-FFF2-40B4-BE49-F238E27FC236}">
                <a16:creationId xmlns:a16="http://schemas.microsoft.com/office/drawing/2014/main" id="{ACF5DA53-DCDD-44DF-8167-0C4D4B01E54A}"/>
              </a:ext>
            </a:extLst>
          </p:cNvPr>
          <p:cNvSpPr/>
          <p:nvPr/>
        </p:nvSpPr>
        <p:spPr>
          <a:xfrm>
            <a:off x="1829378" y="3635478"/>
            <a:ext cx="6713416" cy="4655156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B050"/>
                </a:solidFill>
              </a:rPr>
              <a:t>UI</a:t>
            </a:r>
            <a:endParaRPr lang="en-SG" sz="1200" b="1" dirty="0">
              <a:solidFill>
                <a:srgbClr val="00B050"/>
              </a:solidFill>
            </a:endParaRPr>
          </a:p>
        </p:txBody>
      </p:sp>
      <p:sp>
        <p:nvSpPr>
          <p:cNvPr id="8" name="Rectangle 65">
            <a:extLst>
              <a:ext uri="{FF2B5EF4-FFF2-40B4-BE49-F238E27FC236}">
                <a16:creationId xmlns:a16="http://schemas.microsoft.com/office/drawing/2014/main" id="{6D3C7D35-9D61-4F7F-97CC-47FDA99BBE1D}"/>
              </a:ext>
            </a:extLst>
          </p:cNvPr>
          <p:cNvSpPr/>
          <p:nvPr/>
        </p:nvSpPr>
        <p:spPr>
          <a:xfrm>
            <a:off x="1095122" y="-353451"/>
            <a:ext cx="2728710" cy="8634431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B050"/>
                </a:solidFill>
              </a:rPr>
              <a:t>UI</a:t>
            </a:r>
            <a:endParaRPr lang="en-SG" sz="1200" b="1" dirty="0">
              <a:solidFill>
                <a:srgbClr val="00B050"/>
              </a:solidFill>
            </a:endParaRPr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8F370A58-E80C-4AB6-8CD6-315F3A0689EF}"/>
              </a:ext>
            </a:extLst>
          </p:cNvPr>
          <p:cNvSpPr/>
          <p:nvPr/>
        </p:nvSpPr>
        <p:spPr>
          <a:xfrm>
            <a:off x="1990839" y="-33736"/>
            <a:ext cx="145562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MainWindow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4">
            <a:extLst>
              <a:ext uri="{FF2B5EF4-FFF2-40B4-BE49-F238E27FC236}">
                <a16:creationId xmlns:a16="http://schemas.microsoft.com/office/drawing/2014/main" id="{6F7B554F-7A9C-447D-BC9B-2CC08E5A9CA0}"/>
              </a:ext>
            </a:extLst>
          </p:cNvPr>
          <p:cNvCxnSpPr>
            <a:cxnSpLocks/>
          </p:cNvCxnSpPr>
          <p:nvPr/>
        </p:nvCxnSpPr>
        <p:spPr>
          <a:xfrm>
            <a:off x="2718651" y="329937"/>
            <a:ext cx="0" cy="707774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5">
            <a:extLst>
              <a:ext uri="{FF2B5EF4-FFF2-40B4-BE49-F238E27FC236}">
                <a16:creationId xmlns:a16="http://schemas.microsoft.com/office/drawing/2014/main" id="{5F506D79-777F-4EE0-955A-95B89E1E55D6}"/>
              </a:ext>
            </a:extLst>
          </p:cNvPr>
          <p:cNvSpPr/>
          <p:nvPr/>
        </p:nvSpPr>
        <p:spPr>
          <a:xfrm>
            <a:off x="2617936" y="757055"/>
            <a:ext cx="226485" cy="39383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2" name="Rectangle 62">
            <a:extLst>
              <a:ext uri="{FF2B5EF4-FFF2-40B4-BE49-F238E27FC236}">
                <a16:creationId xmlns:a16="http://schemas.microsoft.com/office/drawing/2014/main" id="{CE1F5167-11D6-41E7-ABEF-B8818B97AC24}"/>
              </a:ext>
            </a:extLst>
          </p:cNvPr>
          <p:cNvSpPr/>
          <p:nvPr/>
        </p:nvSpPr>
        <p:spPr>
          <a:xfrm>
            <a:off x="4425069" y="3791703"/>
            <a:ext cx="1219200" cy="467684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GraphPanel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6">
            <a:extLst>
              <a:ext uri="{FF2B5EF4-FFF2-40B4-BE49-F238E27FC236}">
                <a16:creationId xmlns:a16="http://schemas.microsoft.com/office/drawing/2014/main" id="{866EF3B7-8546-4E03-AC61-665C0BCD2318}"/>
              </a:ext>
            </a:extLst>
          </p:cNvPr>
          <p:cNvCxnSpPr>
            <a:cxnSpLocks/>
          </p:cNvCxnSpPr>
          <p:nvPr/>
        </p:nvCxnSpPr>
        <p:spPr>
          <a:xfrm>
            <a:off x="5018674" y="4180091"/>
            <a:ext cx="0" cy="322759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7">
            <a:extLst>
              <a:ext uri="{FF2B5EF4-FFF2-40B4-BE49-F238E27FC236}">
                <a16:creationId xmlns:a16="http://schemas.microsoft.com/office/drawing/2014/main" id="{7D6603AC-42E5-4823-93D3-CA4DB3CB1328}"/>
              </a:ext>
            </a:extLst>
          </p:cNvPr>
          <p:cNvSpPr/>
          <p:nvPr/>
        </p:nvSpPr>
        <p:spPr>
          <a:xfrm>
            <a:off x="4917876" y="4695401"/>
            <a:ext cx="163612" cy="22271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5" name="Straight Arrow Connector 22">
            <a:extLst>
              <a:ext uri="{FF2B5EF4-FFF2-40B4-BE49-F238E27FC236}">
                <a16:creationId xmlns:a16="http://schemas.microsoft.com/office/drawing/2014/main" id="{94DD9E39-8658-4C1C-A7F4-59579CA1EE06}"/>
              </a:ext>
            </a:extLst>
          </p:cNvPr>
          <p:cNvCxnSpPr>
            <a:cxnSpLocks/>
          </p:cNvCxnSpPr>
          <p:nvPr/>
        </p:nvCxnSpPr>
        <p:spPr>
          <a:xfrm>
            <a:off x="830989" y="756497"/>
            <a:ext cx="1769365" cy="376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4">
            <a:extLst>
              <a:ext uri="{FF2B5EF4-FFF2-40B4-BE49-F238E27FC236}">
                <a16:creationId xmlns:a16="http://schemas.microsoft.com/office/drawing/2014/main" id="{20AC9695-A87F-435E-96A4-7EE02613DDA9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2731179" y="757055"/>
            <a:ext cx="223107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8">
            <a:extLst>
              <a:ext uri="{FF2B5EF4-FFF2-40B4-BE49-F238E27FC236}">
                <a16:creationId xmlns:a16="http://schemas.microsoft.com/office/drawing/2014/main" id="{553F051D-0351-4DA3-A2EC-2D15B830C090}"/>
              </a:ext>
            </a:extLst>
          </p:cNvPr>
          <p:cNvSpPr txBox="1"/>
          <p:nvPr/>
        </p:nvSpPr>
        <p:spPr>
          <a:xfrm>
            <a:off x="3360027" y="444877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execute()</a:t>
            </a:r>
          </a:p>
        </p:txBody>
      </p:sp>
      <p:cxnSp>
        <p:nvCxnSpPr>
          <p:cNvPr id="23" name="Straight Arrow Connector 63">
            <a:extLst>
              <a:ext uri="{FF2B5EF4-FFF2-40B4-BE49-F238E27FC236}">
                <a16:creationId xmlns:a16="http://schemas.microsoft.com/office/drawing/2014/main" id="{DB02CDD2-9FDA-4CCE-880A-6F6BB7E87F66}"/>
              </a:ext>
            </a:extLst>
          </p:cNvPr>
          <p:cNvCxnSpPr>
            <a:cxnSpLocks/>
          </p:cNvCxnSpPr>
          <p:nvPr/>
        </p:nvCxnSpPr>
        <p:spPr>
          <a:xfrm>
            <a:off x="2799044" y="4695401"/>
            <a:ext cx="210500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79">
            <a:extLst>
              <a:ext uri="{FF2B5EF4-FFF2-40B4-BE49-F238E27FC236}">
                <a16:creationId xmlns:a16="http://schemas.microsoft.com/office/drawing/2014/main" id="{D1B8C9A1-95D4-4A4E-8E07-9BADE75BA01A}"/>
              </a:ext>
            </a:extLst>
          </p:cNvPr>
          <p:cNvSpPr txBox="1"/>
          <p:nvPr/>
        </p:nvSpPr>
        <p:spPr>
          <a:xfrm>
            <a:off x="2864278" y="510424"/>
            <a:ext cx="1391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00B050"/>
                </a:solidFill>
              </a:rPr>
              <a:t>getTotalBudget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41" name="Straight Arrow Connector 51">
            <a:extLst>
              <a:ext uri="{FF2B5EF4-FFF2-40B4-BE49-F238E27FC236}">
                <a16:creationId xmlns:a16="http://schemas.microsoft.com/office/drawing/2014/main" id="{08011156-42E2-4A4A-9CE4-CA975D1CCF7B}"/>
              </a:ext>
            </a:extLst>
          </p:cNvPr>
          <p:cNvCxnSpPr>
            <a:cxnSpLocks/>
          </p:cNvCxnSpPr>
          <p:nvPr/>
        </p:nvCxnSpPr>
        <p:spPr>
          <a:xfrm>
            <a:off x="2824641" y="2493922"/>
            <a:ext cx="21376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61">
            <a:extLst>
              <a:ext uri="{FF2B5EF4-FFF2-40B4-BE49-F238E27FC236}">
                <a16:creationId xmlns:a16="http://schemas.microsoft.com/office/drawing/2014/main" id="{7F2A4C92-0768-4B06-B975-D4D3BC8739CC}"/>
              </a:ext>
            </a:extLst>
          </p:cNvPr>
          <p:cNvCxnSpPr>
            <a:cxnSpLocks/>
          </p:cNvCxnSpPr>
          <p:nvPr/>
        </p:nvCxnSpPr>
        <p:spPr>
          <a:xfrm flipV="1">
            <a:off x="5105670" y="5069714"/>
            <a:ext cx="1984200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>
            <a:extLst>
              <a:ext uri="{FF2B5EF4-FFF2-40B4-BE49-F238E27FC236}">
                <a16:creationId xmlns:a16="http://schemas.microsoft.com/office/drawing/2014/main" id="{B59EEE6C-A2C1-406E-BA0E-C1032E04FA8C}"/>
              </a:ext>
            </a:extLst>
          </p:cNvPr>
          <p:cNvSpPr txBox="1"/>
          <p:nvPr/>
        </p:nvSpPr>
        <p:spPr>
          <a:xfrm>
            <a:off x="-406366" y="522063"/>
            <a:ext cx="28189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00B050"/>
                </a:solidFill>
              </a:rPr>
              <a:t>handleShowSummary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54" name="Straight Connector 45">
            <a:extLst>
              <a:ext uri="{FF2B5EF4-FFF2-40B4-BE49-F238E27FC236}">
                <a16:creationId xmlns:a16="http://schemas.microsoft.com/office/drawing/2014/main" id="{D041CE7B-DB52-4BF6-9AEE-A6F4C93AFAE3}"/>
              </a:ext>
            </a:extLst>
          </p:cNvPr>
          <p:cNvCxnSpPr>
            <a:cxnSpLocks/>
          </p:cNvCxnSpPr>
          <p:nvPr/>
        </p:nvCxnSpPr>
        <p:spPr>
          <a:xfrm>
            <a:off x="5066211" y="234741"/>
            <a:ext cx="0" cy="302297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48">
            <a:extLst>
              <a:ext uri="{FF2B5EF4-FFF2-40B4-BE49-F238E27FC236}">
                <a16:creationId xmlns:a16="http://schemas.microsoft.com/office/drawing/2014/main" id="{1137AFB2-54F5-458B-9B7E-62350D8E5624}"/>
              </a:ext>
            </a:extLst>
          </p:cNvPr>
          <p:cNvSpPr/>
          <p:nvPr/>
        </p:nvSpPr>
        <p:spPr>
          <a:xfrm>
            <a:off x="4976897" y="751612"/>
            <a:ext cx="207920" cy="5812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65" name="Rectangle 62">
            <a:extLst>
              <a:ext uri="{FF2B5EF4-FFF2-40B4-BE49-F238E27FC236}">
                <a16:creationId xmlns:a16="http://schemas.microsoft.com/office/drawing/2014/main" id="{70E5FD6F-844B-4EA3-975D-46666765EDD3}"/>
              </a:ext>
            </a:extLst>
          </p:cNvPr>
          <p:cNvSpPr/>
          <p:nvPr/>
        </p:nvSpPr>
        <p:spPr>
          <a:xfrm>
            <a:off x="4497859" y="-92736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9" name="Rectangle 62">
            <a:extLst>
              <a:ext uri="{FF2B5EF4-FFF2-40B4-BE49-F238E27FC236}">
                <a16:creationId xmlns:a16="http://schemas.microsoft.com/office/drawing/2014/main" id="{E003C971-CD7E-4662-A7C7-AC5AB01AE6C0}"/>
              </a:ext>
            </a:extLst>
          </p:cNvPr>
          <p:cNvSpPr/>
          <p:nvPr/>
        </p:nvSpPr>
        <p:spPr>
          <a:xfrm>
            <a:off x="6599310" y="3791703"/>
            <a:ext cx="1219200" cy="467684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StackPane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1" name="Straight Connector 16">
            <a:extLst>
              <a:ext uri="{FF2B5EF4-FFF2-40B4-BE49-F238E27FC236}">
                <a16:creationId xmlns:a16="http://schemas.microsoft.com/office/drawing/2014/main" id="{D86140FD-4367-4ED2-92AB-5873EB849413}"/>
              </a:ext>
            </a:extLst>
          </p:cNvPr>
          <p:cNvCxnSpPr>
            <a:cxnSpLocks/>
          </p:cNvCxnSpPr>
          <p:nvPr/>
        </p:nvCxnSpPr>
        <p:spPr>
          <a:xfrm>
            <a:off x="7192915" y="4180091"/>
            <a:ext cx="0" cy="322759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4" name="Rectangle 17">
            <a:extLst>
              <a:ext uri="{FF2B5EF4-FFF2-40B4-BE49-F238E27FC236}">
                <a16:creationId xmlns:a16="http://schemas.microsoft.com/office/drawing/2014/main" id="{48A6AD4D-3652-4D47-B45A-4125FD2F3F59}"/>
              </a:ext>
            </a:extLst>
          </p:cNvPr>
          <p:cNvSpPr/>
          <p:nvPr/>
        </p:nvSpPr>
        <p:spPr>
          <a:xfrm>
            <a:off x="7092116" y="5072014"/>
            <a:ext cx="221811" cy="45451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86" name="Straight Arrow Connector 61">
            <a:extLst>
              <a:ext uri="{FF2B5EF4-FFF2-40B4-BE49-F238E27FC236}">
                <a16:creationId xmlns:a16="http://schemas.microsoft.com/office/drawing/2014/main" id="{34F346ED-93D1-41B4-9ADF-000B1FC72D27}"/>
              </a:ext>
            </a:extLst>
          </p:cNvPr>
          <p:cNvCxnSpPr>
            <a:cxnSpLocks/>
          </p:cNvCxnSpPr>
          <p:nvPr/>
        </p:nvCxnSpPr>
        <p:spPr>
          <a:xfrm flipV="1">
            <a:off x="5083734" y="6139884"/>
            <a:ext cx="1984200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17">
            <a:extLst>
              <a:ext uri="{FF2B5EF4-FFF2-40B4-BE49-F238E27FC236}">
                <a16:creationId xmlns:a16="http://schemas.microsoft.com/office/drawing/2014/main" id="{CA82CD35-A710-4C63-A755-97FAAF71E4E7}"/>
              </a:ext>
            </a:extLst>
          </p:cNvPr>
          <p:cNvSpPr/>
          <p:nvPr/>
        </p:nvSpPr>
        <p:spPr>
          <a:xfrm>
            <a:off x="7070180" y="6142184"/>
            <a:ext cx="221811" cy="45451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95" name="TextBox 28">
            <a:extLst>
              <a:ext uri="{FF2B5EF4-FFF2-40B4-BE49-F238E27FC236}">
                <a16:creationId xmlns:a16="http://schemas.microsoft.com/office/drawing/2014/main" id="{794F8C42-E5FD-4E9E-AFB1-02308F93AE84}"/>
              </a:ext>
            </a:extLst>
          </p:cNvPr>
          <p:cNvSpPr txBox="1"/>
          <p:nvPr/>
        </p:nvSpPr>
        <p:spPr>
          <a:xfrm>
            <a:off x="5125641" y="5891630"/>
            <a:ext cx="14660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00B050"/>
                </a:solidFill>
              </a:rPr>
              <a:t>getData</a:t>
            </a:r>
            <a:r>
              <a:rPr lang="en-US" dirty="0">
                <a:solidFill>
                  <a:srgbClr val="00B050"/>
                </a:solidFill>
              </a:rPr>
              <a:t>().add()</a:t>
            </a:r>
          </a:p>
        </p:txBody>
      </p:sp>
      <p:sp>
        <p:nvSpPr>
          <p:cNvPr id="96" name="TextBox 28">
            <a:extLst>
              <a:ext uri="{FF2B5EF4-FFF2-40B4-BE49-F238E27FC236}">
                <a16:creationId xmlns:a16="http://schemas.microsoft.com/office/drawing/2014/main" id="{5CDC179A-148E-43F3-94EE-7405D08FADCE}"/>
              </a:ext>
            </a:extLst>
          </p:cNvPr>
          <p:cNvSpPr txBox="1"/>
          <p:nvPr/>
        </p:nvSpPr>
        <p:spPr>
          <a:xfrm>
            <a:off x="5191922" y="4837865"/>
            <a:ext cx="14660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00B050"/>
                </a:solidFill>
              </a:rPr>
              <a:t>getData</a:t>
            </a:r>
            <a:r>
              <a:rPr lang="en-US" dirty="0">
                <a:solidFill>
                  <a:srgbClr val="00B050"/>
                </a:solidFill>
              </a:rPr>
              <a:t>().clear()</a:t>
            </a:r>
          </a:p>
        </p:txBody>
      </p:sp>
      <p:cxnSp>
        <p:nvCxnSpPr>
          <p:cNvPr id="97" name="Straight Arrow Connector 24">
            <a:extLst>
              <a:ext uri="{FF2B5EF4-FFF2-40B4-BE49-F238E27FC236}">
                <a16:creationId xmlns:a16="http://schemas.microsoft.com/office/drawing/2014/main" id="{65495491-B395-48FF-A2DF-92A450761EA9}"/>
              </a:ext>
            </a:extLst>
          </p:cNvPr>
          <p:cNvCxnSpPr>
            <a:cxnSpLocks/>
          </p:cNvCxnSpPr>
          <p:nvPr/>
        </p:nvCxnSpPr>
        <p:spPr>
          <a:xfrm>
            <a:off x="2819367" y="1935142"/>
            <a:ext cx="2128239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79">
            <a:extLst>
              <a:ext uri="{FF2B5EF4-FFF2-40B4-BE49-F238E27FC236}">
                <a16:creationId xmlns:a16="http://schemas.microsoft.com/office/drawing/2014/main" id="{E680497D-350D-48A5-AA5D-760E03E9D6F9}"/>
              </a:ext>
            </a:extLst>
          </p:cNvPr>
          <p:cNvSpPr txBox="1"/>
          <p:nvPr/>
        </p:nvSpPr>
        <p:spPr>
          <a:xfrm>
            <a:off x="2888071" y="1719698"/>
            <a:ext cx="1661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00B050"/>
                </a:solidFill>
              </a:rPr>
              <a:t>getCategoryBudget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100" name="Straight Arrow Connector 51">
            <a:extLst>
              <a:ext uri="{FF2B5EF4-FFF2-40B4-BE49-F238E27FC236}">
                <a16:creationId xmlns:a16="http://schemas.microsoft.com/office/drawing/2014/main" id="{331CE12E-746E-4998-8DB7-3DE63252F677}"/>
              </a:ext>
            </a:extLst>
          </p:cNvPr>
          <p:cNvCxnSpPr>
            <a:cxnSpLocks/>
          </p:cNvCxnSpPr>
          <p:nvPr/>
        </p:nvCxnSpPr>
        <p:spPr>
          <a:xfrm>
            <a:off x="2845052" y="1332888"/>
            <a:ext cx="22364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48">
            <a:extLst>
              <a:ext uri="{FF2B5EF4-FFF2-40B4-BE49-F238E27FC236}">
                <a16:creationId xmlns:a16="http://schemas.microsoft.com/office/drawing/2014/main" id="{C81129D9-3915-4BFE-9934-0A24BD616F8D}"/>
              </a:ext>
            </a:extLst>
          </p:cNvPr>
          <p:cNvSpPr/>
          <p:nvPr/>
        </p:nvSpPr>
        <p:spPr>
          <a:xfrm>
            <a:off x="4962251" y="1916454"/>
            <a:ext cx="207920" cy="5751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09" name="Straight Arrow Connector 24">
            <a:extLst>
              <a:ext uri="{FF2B5EF4-FFF2-40B4-BE49-F238E27FC236}">
                <a16:creationId xmlns:a16="http://schemas.microsoft.com/office/drawing/2014/main" id="{9DE10004-0607-44CE-AF63-DA2D2C05D591}"/>
              </a:ext>
            </a:extLst>
          </p:cNvPr>
          <p:cNvCxnSpPr>
            <a:cxnSpLocks/>
          </p:cNvCxnSpPr>
          <p:nvPr/>
        </p:nvCxnSpPr>
        <p:spPr>
          <a:xfrm>
            <a:off x="5084824" y="757055"/>
            <a:ext cx="22310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79">
            <a:extLst>
              <a:ext uri="{FF2B5EF4-FFF2-40B4-BE49-F238E27FC236}">
                <a16:creationId xmlns:a16="http://schemas.microsoft.com/office/drawing/2014/main" id="{E45D6D01-B2B3-41DD-8CC9-BFDCFE621E71}"/>
              </a:ext>
            </a:extLst>
          </p:cNvPr>
          <p:cNvSpPr txBox="1"/>
          <p:nvPr/>
        </p:nvSpPr>
        <p:spPr>
          <a:xfrm>
            <a:off x="5217923" y="510424"/>
            <a:ext cx="1391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getTotalBudget</a:t>
            </a:r>
            <a:r>
              <a:rPr lang="en-US" dirty="0"/>
              <a:t>()</a:t>
            </a:r>
          </a:p>
        </p:txBody>
      </p:sp>
      <p:cxnSp>
        <p:nvCxnSpPr>
          <p:cNvPr id="112" name="Straight Arrow Connector 51">
            <a:extLst>
              <a:ext uri="{FF2B5EF4-FFF2-40B4-BE49-F238E27FC236}">
                <a16:creationId xmlns:a16="http://schemas.microsoft.com/office/drawing/2014/main" id="{2D041AB6-CDFE-41A0-B3AD-32CB1018D5B3}"/>
              </a:ext>
            </a:extLst>
          </p:cNvPr>
          <p:cNvCxnSpPr>
            <a:cxnSpLocks/>
          </p:cNvCxnSpPr>
          <p:nvPr/>
        </p:nvCxnSpPr>
        <p:spPr>
          <a:xfrm>
            <a:off x="5178286" y="2493922"/>
            <a:ext cx="213761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45">
            <a:extLst>
              <a:ext uri="{FF2B5EF4-FFF2-40B4-BE49-F238E27FC236}">
                <a16:creationId xmlns:a16="http://schemas.microsoft.com/office/drawing/2014/main" id="{6AD7BB13-1AE6-4959-B723-1D414266B0C7}"/>
              </a:ext>
            </a:extLst>
          </p:cNvPr>
          <p:cNvCxnSpPr>
            <a:cxnSpLocks/>
          </p:cNvCxnSpPr>
          <p:nvPr/>
        </p:nvCxnSpPr>
        <p:spPr>
          <a:xfrm>
            <a:off x="7419856" y="234741"/>
            <a:ext cx="0" cy="302297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4" name="Rectangle 48">
            <a:extLst>
              <a:ext uri="{FF2B5EF4-FFF2-40B4-BE49-F238E27FC236}">
                <a16:creationId xmlns:a16="http://schemas.microsoft.com/office/drawing/2014/main" id="{56D58D78-8EF3-40A7-B27E-F5E77267E902}"/>
              </a:ext>
            </a:extLst>
          </p:cNvPr>
          <p:cNvSpPr/>
          <p:nvPr/>
        </p:nvSpPr>
        <p:spPr>
          <a:xfrm>
            <a:off x="7330542" y="751612"/>
            <a:ext cx="207920" cy="58127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15" name="Rectangle 62">
            <a:extLst>
              <a:ext uri="{FF2B5EF4-FFF2-40B4-BE49-F238E27FC236}">
                <a16:creationId xmlns:a16="http://schemas.microsoft.com/office/drawing/2014/main" id="{7C4F12BC-1512-4BDB-8D7C-0BCD19A54DFE}"/>
              </a:ext>
            </a:extLst>
          </p:cNvPr>
          <p:cNvSpPr/>
          <p:nvPr/>
        </p:nvSpPr>
        <p:spPr>
          <a:xfrm>
            <a:off x="6851504" y="-92736"/>
            <a:ext cx="1093635" cy="46153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6" name="Straight Arrow Connector 24">
            <a:extLst>
              <a:ext uri="{FF2B5EF4-FFF2-40B4-BE49-F238E27FC236}">
                <a16:creationId xmlns:a16="http://schemas.microsoft.com/office/drawing/2014/main" id="{A8334C95-CE20-45EE-86A6-7AFBF7E5289F}"/>
              </a:ext>
            </a:extLst>
          </p:cNvPr>
          <p:cNvCxnSpPr>
            <a:cxnSpLocks/>
          </p:cNvCxnSpPr>
          <p:nvPr/>
        </p:nvCxnSpPr>
        <p:spPr>
          <a:xfrm>
            <a:off x="5173012" y="1935142"/>
            <a:ext cx="212823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79">
            <a:extLst>
              <a:ext uri="{FF2B5EF4-FFF2-40B4-BE49-F238E27FC236}">
                <a16:creationId xmlns:a16="http://schemas.microsoft.com/office/drawing/2014/main" id="{587B3915-431A-4AF9-9841-BA9EA33E0C8C}"/>
              </a:ext>
            </a:extLst>
          </p:cNvPr>
          <p:cNvSpPr txBox="1"/>
          <p:nvPr/>
        </p:nvSpPr>
        <p:spPr>
          <a:xfrm>
            <a:off x="5241716" y="1719698"/>
            <a:ext cx="1661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getCategoryBudget</a:t>
            </a:r>
            <a:r>
              <a:rPr lang="en-US" dirty="0"/>
              <a:t>()</a:t>
            </a:r>
          </a:p>
        </p:txBody>
      </p:sp>
      <p:cxnSp>
        <p:nvCxnSpPr>
          <p:cNvPr id="118" name="Straight Arrow Connector 51">
            <a:extLst>
              <a:ext uri="{FF2B5EF4-FFF2-40B4-BE49-F238E27FC236}">
                <a16:creationId xmlns:a16="http://schemas.microsoft.com/office/drawing/2014/main" id="{C4536627-1E6D-4B52-90EC-2809E11088BC}"/>
              </a:ext>
            </a:extLst>
          </p:cNvPr>
          <p:cNvCxnSpPr>
            <a:cxnSpLocks/>
          </p:cNvCxnSpPr>
          <p:nvPr/>
        </p:nvCxnSpPr>
        <p:spPr>
          <a:xfrm>
            <a:off x="5198697" y="1332888"/>
            <a:ext cx="22364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48">
            <a:extLst>
              <a:ext uri="{FF2B5EF4-FFF2-40B4-BE49-F238E27FC236}">
                <a16:creationId xmlns:a16="http://schemas.microsoft.com/office/drawing/2014/main" id="{13AA4CFD-5165-484E-BB5A-A8C56B2EBD8A}"/>
              </a:ext>
            </a:extLst>
          </p:cNvPr>
          <p:cNvSpPr/>
          <p:nvPr/>
        </p:nvSpPr>
        <p:spPr>
          <a:xfrm>
            <a:off x="7315896" y="1916454"/>
            <a:ext cx="207920" cy="57516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58749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Winson Heng Yong Seng</dc:creator>
  <cp:lastModifiedBy>Louise Lee Hui Ling</cp:lastModifiedBy>
  <cp:revision>21</cp:revision>
  <dcterms:created xsi:type="dcterms:W3CDTF">2018-11-10T14:40:18Z</dcterms:created>
  <dcterms:modified xsi:type="dcterms:W3CDTF">2019-04-02T14:15:04Z</dcterms:modified>
</cp:coreProperties>
</file>