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108" d="100"/>
          <a:sy n="108" d="100"/>
        </p:scale>
        <p:origin x="1974" y="96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910091" y="609600"/>
            <a:ext cx="7700509" cy="41148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7030A0"/>
                </a:solidFill>
              </a:rPr>
              <a:t>VersionedFinanceTracker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UniqueRecordList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Record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6" y="2564238"/>
            <a:ext cx="81251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Amount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812518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712397" y="3210194"/>
            <a:ext cx="812519" cy="279461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434402" cy="31503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6257955" y="1982253"/>
            <a:ext cx="812519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119866" y="1946417"/>
            <a:ext cx="1584718" cy="416329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ReadOnlyFinanceTracker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81251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FinanceTracker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A5DED9B-0D9C-441F-B8CC-467FFF3784E6}"/>
              </a:ext>
            </a:extLst>
          </p:cNvPr>
          <p:cNvCxnSpPr/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2" name="Elbow Connector 106">
            <a:extLst>
              <a:ext uri="{FF2B5EF4-FFF2-40B4-BE49-F238E27FC236}">
                <a16:creationId xmlns:a16="http://schemas.microsoft.com/office/drawing/2014/main" id="{462BC69C-89CC-4ADF-8FF7-E3ABDD7B82E5}"/>
              </a:ext>
            </a:extLst>
          </p:cNvPr>
          <p:cNvCxnSpPr>
            <a:cxnSpLocks/>
            <a:stCxn id="51" idx="0"/>
            <a:endCxn id="73" idx="2"/>
          </p:cNvCxnSpPr>
          <p:nvPr/>
        </p:nvCxnSpPr>
        <p:spPr>
          <a:xfrm rot="5400000" flipH="1" flipV="1">
            <a:off x="4473766" y="2322818"/>
            <a:ext cx="566945" cy="62848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8">
            <a:extLst>
              <a:ext uri="{FF2B5EF4-FFF2-40B4-BE49-F238E27FC236}">
                <a16:creationId xmlns:a16="http://schemas.microsoft.com/office/drawing/2014/main" id="{D0865136-27AA-46B9-9D1E-A562EBABE3B5}"/>
              </a:ext>
            </a:extLst>
          </p:cNvPr>
          <p:cNvSpPr/>
          <p:nvPr/>
        </p:nvSpPr>
        <p:spPr>
          <a:xfrm>
            <a:off x="4492996" y="2006827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TotalBudget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F665B4-AE9E-4CB1-BA32-75595166EEF1}"/>
              </a:ext>
            </a:extLst>
          </p:cNvPr>
          <p:cNvSpPr txBox="1"/>
          <p:nvPr/>
        </p:nvSpPr>
        <p:spPr>
          <a:xfrm>
            <a:off x="4893731" y="241714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7" name="Flowchart: Decision 96">
            <a:extLst>
              <a:ext uri="{FF2B5EF4-FFF2-40B4-BE49-F238E27FC236}">
                <a16:creationId xmlns:a16="http://schemas.microsoft.com/office/drawing/2014/main" id="{50FD01D9-FD04-4DEA-89DC-B401C5422152}"/>
              </a:ext>
            </a:extLst>
          </p:cNvPr>
          <p:cNvSpPr/>
          <p:nvPr/>
        </p:nvSpPr>
        <p:spPr>
          <a:xfrm>
            <a:off x="5649965" y="2107753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8" name="Rectangle 8">
            <a:extLst>
              <a:ext uri="{FF2B5EF4-FFF2-40B4-BE49-F238E27FC236}">
                <a16:creationId xmlns:a16="http://schemas.microsoft.com/office/drawing/2014/main" id="{7DAE10C0-6F74-42D9-956D-0E82BD23B362}"/>
              </a:ext>
            </a:extLst>
          </p:cNvPr>
          <p:cNvSpPr/>
          <p:nvPr/>
        </p:nvSpPr>
        <p:spPr>
          <a:xfrm>
            <a:off x="6094799" y="11624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CategoryBudget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0" name="Elbow Connector 106">
            <a:extLst>
              <a:ext uri="{FF2B5EF4-FFF2-40B4-BE49-F238E27FC236}">
                <a16:creationId xmlns:a16="http://schemas.microsoft.com/office/drawing/2014/main" id="{7B494536-6821-4F73-9B07-70AB71675F47}"/>
              </a:ext>
            </a:extLst>
          </p:cNvPr>
          <p:cNvCxnSpPr>
            <a:cxnSpLocks/>
            <a:stCxn id="77" idx="0"/>
            <a:endCxn id="88" idx="1"/>
          </p:cNvCxnSpPr>
          <p:nvPr/>
        </p:nvCxnSpPr>
        <p:spPr>
          <a:xfrm rot="5400000" flipH="1" flipV="1">
            <a:off x="5545439" y="1558393"/>
            <a:ext cx="771911" cy="326810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FDD5B0C-E0BF-4892-8847-696CC55FF448}"/>
              </a:ext>
            </a:extLst>
          </p:cNvPr>
          <p:cNvSpPr txBox="1"/>
          <p:nvPr/>
        </p:nvSpPr>
        <p:spPr>
          <a:xfrm>
            <a:off x="5835356" y="1162463"/>
            <a:ext cx="236048" cy="21791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92" name="Flowchart: Decision 96">
            <a:extLst>
              <a:ext uri="{FF2B5EF4-FFF2-40B4-BE49-F238E27FC236}">
                <a16:creationId xmlns:a16="http://schemas.microsoft.com/office/drawing/2014/main" id="{3C1D4C87-AFEA-4E15-82B4-6421BE046631}"/>
              </a:ext>
            </a:extLst>
          </p:cNvPr>
          <p:cNvSpPr/>
          <p:nvPr/>
        </p:nvSpPr>
        <p:spPr>
          <a:xfrm rot="16200000">
            <a:off x="6538629" y="2639735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775EC04-5CBF-4F45-BBE9-6DF8653792CA}"/>
              </a:ext>
            </a:extLst>
          </p:cNvPr>
          <p:cNvSpPr txBox="1"/>
          <p:nvPr/>
        </p:nvSpPr>
        <p:spPr>
          <a:xfrm>
            <a:off x="6444001" y="22563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2" name="Flowchart: Decision 96">
            <a:extLst>
              <a:ext uri="{FF2B5EF4-FFF2-40B4-BE49-F238E27FC236}">
                <a16:creationId xmlns:a16="http://schemas.microsoft.com/office/drawing/2014/main" id="{F62BB88D-CD3A-4B7E-BD0C-6318CA20BD9A}"/>
              </a:ext>
            </a:extLst>
          </p:cNvPr>
          <p:cNvSpPr/>
          <p:nvPr/>
        </p:nvSpPr>
        <p:spPr>
          <a:xfrm rot="16200000">
            <a:off x="6539349" y="1558319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86B0C84-58C3-4B6C-8595-A564D051E46F}"/>
              </a:ext>
            </a:extLst>
          </p:cNvPr>
          <p:cNvCxnSpPr>
            <a:cxnSpLocks/>
          </p:cNvCxnSpPr>
          <p:nvPr/>
        </p:nvCxnSpPr>
        <p:spPr>
          <a:xfrm flipH="1" flipV="1">
            <a:off x="6649061" y="2268037"/>
            <a:ext cx="7592" cy="34036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8B5B2C9-7A07-4402-9439-653B3CDE84B0}"/>
              </a:ext>
            </a:extLst>
          </p:cNvPr>
          <p:cNvCxnSpPr>
            <a:cxnSpLocks/>
            <a:stCxn id="102" idx="1"/>
            <a:endCxn id="85" idx="0"/>
          </p:cNvCxnSpPr>
          <p:nvPr/>
        </p:nvCxnSpPr>
        <p:spPr>
          <a:xfrm>
            <a:off x="6657373" y="1763033"/>
            <a:ext cx="6842" cy="2192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34F2AFF-3A1C-4CE4-8FEC-A48F57002925}"/>
              </a:ext>
            </a:extLst>
          </p:cNvPr>
          <p:cNvSpPr txBox="1"/>
          <p:nvPr/>
        </p:nvSpPr>
        <p:spPr>
          <a:xfrm>
            <a:off x="6465797" y="17702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06" name="Isosceles Triangle 102">
            <a:extLst>
              <a:ext uri="{FF2B5EF4-FFF2-40B4-BE49-F238E27FC236}">
                <a16:creationId xmlns:a16="http://schemas.microsoft.com/office/drawing/2014/main" id="{95F1E6B0-F380-4E3D-8222-1449C8256855}"/>
              </a:ext>
            </a:extLst>
          </p:cNvPr>
          <p:cNvSpPr/>
          <p:nvPr/>
        </p:nvSpPr>
        <p:spPr>
          <a:xfrm rot="10800000" flipV="1">
            <a:off x="4930286" y="1547749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08" name="Elbow Connector 63">
            <a:extLst>
              <a:ext uri="{FF2B5EF4-FFF2-40B4-BE49-F238E27FC236}">
                <a16:creationId xmlns:a16="http://schemas.microsoft.com/office/drawing/2014/main" id="{6E660294-63F8-423C-B004-550EF8B381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37282" y="1863472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09" name="Rectangle 8">
            <a:extLst>
              <a:ext uri="{FF2B5EF4-FFF2-40B4-BE49-F238E27FC236}">
                <a16:creationId xmlns:a16="http://schemas.microsoft.com/office/drawing/2014/main" id="{BFD0F71B-2289-451A-B167-F0E461A6A795}"/>
              </a:ext>
            </a:extLst>
          </p:cNvPr>
          <p:cNvSpPr/>
          <p:nvPr/>
        </p:nvSpPr>
        <p:spPr>
          <a:xfrm>
            <a:off x="4503776" y="1175494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Budget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10" name="Elbow Connector 63">
            <a:extLst>
              <a:ext uri="{FF2B5EF4-FFF2-40B4-BE49-F238E27FC236}">
                <a16:creationId xmlns:a16="http://schemas.microsoft.com/office/drawing/2014/main" id="{F18DD4F0-3E59-49B2-BDE1-F925415CB53D}"/>
              </a:ext>
            </a:extLst>
          </p:cNvPr>
          <p:cNvCxnSpPr>
            <a:cxnSpLocks/>
            <a:stCxn id="111" idx="3"/>
            <a:endCxn id="88" idx="0"/>
          </p:cNvCxnSpPr>
          <p:nvPr/>
        </p:nvCxnSpPr>
        <p:spPr>
          <a:xfrm rot="16200000" flipH="1">
            <a:off x="5771946" y="261124"/>
            <a:ext cx="183150" cy="1619526"/>
          </a:xfrm>
          <a:prstGeom prst="bentConnector3">
            <a:avLst>
              <a:gd name="adj1" fmla="val -124816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1" name="Isosceles Triangle 102">
            <a:extLst>
              <a:ext uri="{FF2B5EF4-FFF2-40B4-BE49-F238E27FC236}">
                <a16:creationId xmlns:a16="http://schemas.microsoft.com/office/drawing/2014/main" id="{140C1446-EAE8-46A3-B5F4-A817A1F76125}"/>
              </a:ext>
            </a:extLst>
          </p:cNvPr>
          <p:cNvSpPr/>
          <p:nvPr/>
        </p:nvSpPr>
        <p:spPr>
          <a:xfrm flipV="1">
            <a:off x="4912564" y="979312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2019-04-11T10:56:29Z</dcterms:modified>
</cp:coreProperties>
</file>