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31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6229200" y="0"/>
            <a:ext cx="18434048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3819581" y="343281"/>
            <a:ext cx="737715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36912" y="3752114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-4292485" y="343281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-4144465" y="6384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>
            <a:cxnSpLocks/>
          </p:cNvCxnSpPr>
          <p:nvPr/>
        </p:nvCxnSpPr>
        <p:spPr>
          <a:xfrm>
            <a:off x="-3416653" y="100213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-3488660" y="1429251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>
            <a:cxnSpLocks/>
          </p:cNvCxnSpPr>
          <p:nvPr/>
        </p:nvCxnSpPr>
        <p:spPr>
          <a:xfrm>
            <a:off x="-1632913" y="100581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-1746011" y="1529994"/>
            <a:ext cx="177720" cy="44620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>
            <a:cxnSpLocks/>
          </p:cNvCxnSpPr>
          <p:nvPr/>
        </p:nvCxnSpPr>
        <p:spPr>
          <a:xfrm>
            <a:off x="-5581128" y="1429251"/>
            <a:ext cx="2092467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-3366358" y="1529994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-1287972" y="6165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>
            <a:cxnSpLocks/>
          </p:cNvCxnSpPr>
          <p:nvPr/>
        </p:nvCxnSpPr>
        <p:spPr>
          <a:xfrm flipV="1">
            <a:off x="-3331961" y="599501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>
            <a:cxnSpLocks/>
          </p:cNvCxnSpPr>
          <p:nvPr/>
        </p:nvCxnSpPr>
        <p:spPr>
          <a:xfrm>
            <a:off x="-4684712" y="84003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9878200" y="755065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-3336260" y="6371931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2157469" y="6388609"/>
            <a:ext cx="115631" cy="1678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161" idx="0"/>
          </p:cNvCxnSpPr>
          <p:nvPr/>
        </p:nvCxnSpPr>
        <p:spPr>
          <a:xfrm>
            <a:off x="10393452" y="1101825"/>
            <a:ext cx="19354" cy="58549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-3336261" y="8079881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-1223507" y="1879432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-3366358" y="1008916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-649375" y="78644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-4389529" y="81476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4043396" y="2187766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CategoryContains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2960176" y="778724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2259803" y="7965504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-757529" y="127175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>
            <a:cxnSpLocks/>
          </p:cNvCxnSpPr>
          <p:nvPr/>
        </p:nvCxnSpPr>
        <p:spPr>
          <a:xfrm>
            <a:off x="-1526921" y="207571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70437" y="169471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67230" y="1700808"/>
            <a:ext cx="6130" cy="39751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85051" y="2059644"/>
            <a:ext cx="194407" cy="3464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2285134" y="7549588"/>
            <a:ext cx="22807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>
            <a:cxnSpLocks/>
          </p:cNvCxnSpPr>
          <p:nvPr/>
        </p:nvCxnSpPr>
        <p:spPr>
          <a:xfrm>
            <a:off x="-1568291" y="159769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>
            <a:cxnSpLocks/>
          </p:cNvCxnSpPr>
          <p:nvPr/>
        </p:nvCxnSpPr>
        <p:spPr>
          <a:xfrm>
            <a:off x="-1529993" y="181787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38028" y="567598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1691680" y="472514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2113442" y="5174824"/>
            <a:ext cx="194407" cy="181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226230" y="509918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264025" y="5356735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-1553675" y="5504714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340073" y="6527114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2238497" y="6540138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2273100" y="6698850"/>
            <a:ext cx="8143173" cy="2806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6393584" y="1186291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execute(“search –cat food”)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2486880" y="7330007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4872830" y="2640002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248230" y="2578041"/>
            <a:ext cx="37951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421691" y="2383117"/>
            <a:ext cx="31299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CategoryContainsKeywordsPredicate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 flipV="1">
            <a:off x="264025" y="2843149"/>
            <a:ext cx="4602676" cy="78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5">
            <a:extLst>
              <a:ext uri="{FF2B5EF4-FFF2-40B4-BE49-F238E27FC236}">
                <a16:creationId xmlns:a16="http://schemas.microsoft.com/office/drawing/2014/main" id="{F157004D-9F74-4B6B-8F6E-01B0F9BB713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208804" y="5356735"/>
            <a:ext cx="1842" cy="28950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746098" y="632453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70" name="TextBox 3">
            <a:extLst>
              <a:ext uri="{FF2B5EF4-FFF2-40B4-BE49-F238E27FC236}">
                <a16:creationId xmlns:a16="http://schemas.microsoft.com/office/drawing/2014/main" id="{596FD0C4-4880-4925-B5DC-532527CCDB6D}"/>
              </a:ext>
            </a:extLst>
          </p:cNvPr>
          <p:cNvSpPr txBox="1"/>
          <p:nvPr/>
        </p:nvSpPr>
        <p:spPr>
          <a:xfrm>
            <a:off x="2081348" y="819426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688626B4-65FD-49FF-841A-1488D03C8EAA}"/>
              </a:ext>
            </a:extLst>
          </p:cNvPr>
          <p:cNvSpPr/>
          <p:nvPr/>
        </p:nvSpPr>
        <p:spPr>
          <a:xfrm>
            <a:off x="-2364906" y="518834"/>
            <a:ext cx="1564982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6" name="TextBox 81">
            <a:extLst>
              <a:ext uri="{FF2B5EF4-FFF2-40B4-BE49-F238E27FC236}">
                <a16:creationId xmlns:a16="http://schemas.microsoft.com/office/drawing/2014/main" id="{D13A9F7F-FB99-4BE9-92C6-B8A4F16E200D}"/>
              </a:ext>
            </a:extLst>
          </p:cNvPr>
          <p:cNvSpPr txBox="1"/>
          <p:nvPr/>
        </p:nvSpPr>
        <p:spPr>
          <a:xfrm>
            <a:off x="432948" y="3273181"/>
            <a:ext cx="2841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DateContainsKeywordsPredicate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7" name="TextBox 81">
            <a:extLst>
              <a:ext uri="{FF2B5EF4-FFF2-40B4-BE49-F238E27FC236}">
                <a16:creationId xmlns:a16="http://schemas.microsoft.com/office/drawing/2014/main" id="{70BC70E4-9659-4879-83DB-276EE0810003}"/>
              </a:ext>
            </a:extLst>
          </p:cNvPr>
          <p:cNvSpPr txBox="1"/>
          <p:nvPr/>
        </p:nvSpPr>
        <p:spPr>
          <a:xfrm>
            <a:off x="421691" y="4105594"/>
            <a:ext cx="39200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NameContainsKeywordsPredicate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8C8B2ED0-941D-4479-A706-BCC2583F9164}"/>
              </a:ext>
            </a:extLst>
          </p:cNvPr>
          <p:cNvSpPr/>
          <p:nvPr/>
        </p:nvSpPr>
        <p:spPr>
          <a:xfrm>
            <a:off x="5919626" y="3068960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DateContains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0361BB58-B346-482D-B4DD-37277A02FFA8}"/>
              </a:ext>
            </a:extLst>
          </p:cNvPr>
          <p:cNvSpPr/>
          <p:nvPr/>
        </p:nvSpPr>
        <p:spPr>
          <a:xfrm>
            <a:off x="6751618" y="3523866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9" name="Straight Arrow Connector 49">
            <a:extLst>
              <a:ext uri="{FF2B5EF4-FFF2-40B4-BE49-F238E27FC236}">
                <a16:creationId xmlns:a16="http://schemas.microsoft.com/office/drawing/2014/main" id="{1699719A-6282-4EC5-AF33-E0201211A486}"/>
              </a:ext>
            </a:extLst>
          </p:cNvPr>
          <p:cNvCxnSpPr>
            <a:cxnSpLocks/>
          </p:cNvCxnSpPr>
          <p:nvPr/>
        </p:nvCxnSpPr>
        <p:spPr>
          <a:xfrm>
            <a:off x="226230" y="3471209"/>
            <a:ext cx="56933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62">
            <a:extLst>
              <a:ext uri="{FF2B5EF4-FFF2-40B4-BE49-F238E27FC236}">
                <a16:creationId xmlns:a16="http://schemas.microsoft.com/office/drawing/2014/main" id="{1DD1AEA7-2BCA-444D-8521-344FD96A8164}"/>
              </a:ext>
            </a:extLst>
          </p:cNvPr>
          <p:cNvCxnSpPr>
            <a:cxnSpLocks/>
          </p:cNvCxnSpPr>
          <p:nvPr/>
        </p:nvCxnSpPr>
        <p:spPr>
          <a:xfrm flipV="1">
            <a:off x="248230" y="3734132"/>
            <a:ext cx="6585524" cy="909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>
            <a:extLst>
              <a:ext uri="{FF2B5EF4-FFF2-40B4-BE49-F238E27FC236}">
                <a16:creationId xmlns:a16="http://schemas.microsoft.com/office/drawing/2014/main" id="{24F2CA6D-3714-463E-A2DC-0AE0F90906D8}"/>
              </a:ext>
            </a:extLst>
          </p:cNvPr>
          <p:cNvSpPr/>
          <p:nvPr/>
        </p:nvSpPr>
        <p:spPr>
          <a:xfrm>
            <a:off x="7913786" y="3892507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NameContains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912551FC-B39A-47B9-9CC2-F73F31A7089E}"/>
              </a:ext>
            </a:extLst>
          </p:cNvPr>
          <p:cNvSpPr/>
          <p:nvPr/>
        </p:nvSpPr>
        <p:spPr>
          <a:xfrm>
            <a:off x="8747101" y="4347480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49">
            <a:extLst>
              <a:ext uri="{FF2B5EF4-FFF2-40B4-BE49-F238E27FC236}">
                <a16:creationId xmlns:a16="http://schemas.microsoft.com/office/drawing/2014/main" id="{3E25FCD4-4F04-44B5-B4DD-0F56AFA7E849}"/>
              </a:ext>
            </a:extLst>
          </p:cNvPr>
          <p:cNvCxnSpPr>
            <a:cxnSpLocks/>
          </p:cNvCxnSpPr>
          <p:nvPr/>
        </p:nvCxnSpPr>
        <p:spPr>
          <a:xfrm>
            <a:off x="226230" y="4309865"/>
            <a:ext cx="76875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62">
            <a:extLst>
              <a:ext uri="{FF2B5EF4-FFF2-40B4-BE49-F238E27FC236}">
                <a16:creationId xmlns:a16="http://schemas.microsoft.com/office/drawing/2014/main" id="{B8E0402A-29BF-4435-8067-17AB3B18B796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248230" y="4550565"/>
            <a:ext cx="8579684" cy="98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AF3B28D-FCE8-4DFA-BAAA-E4C05D54E12A}"/>
              </a:ext>
            </a:extLst>
          </p:cNvPr>
          <p:cNvSpPr/>
          <p:nvPr/>
        </p:nvSpPr>
        <p:spPr>
          <a:xfrm>
            <a:off x="-905826" y="2161160"/>
            <a:ext cx="10806847" cy="251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6F1EE80-231E-4C21-8FF9-D446A914B441}"/>
              </a:ext>
            </a:extLst>
          </p:cNvPr>
          <p:cNvCxnSpPr>
            <a:cxnSpLocks/>
          </p:cNvCxnSpPr>
          <p:nvPr/>
        </p:nvCxnSpPr>
        <p:spPr>
          <a:xfrm>
            <a:off x="-912301" y="2924944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29E2E0-ED1B-47CE-9553-7EFB7B12AFFC}"/>
              </a:ext>
            </a:extLst>
          </p:cNvPr>
          <p:cNvCxnSpPr>
            <a:cxnSpLocks/>
          </p:cNvCxnSpPr>
          <p:nvPr/>
        </p:nvCxnSpPr>
        <p:spPr>
          <a:xfrm>
            <a:off x="-905827" y="3828666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7AAEFC71-D089-45A7-A23D-53EC41AD1268}"/>
              </a:ext>
            </a:extLst>
          </p:cNvPr>
          <p:cNvSpPr/>
          <p:nvPr/>
        </p:nvSpPr>
        <p:spPr>
          <a:xfrm flipV="1">
            <a:off x="-891210" y="2167808"/>
            <a:ext cx="801040" cy="47884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4634AC-382E-4A48-A9F3-0DB53C49248A}"/>
              </a:ext>
            </a:extLst>
          </p:cNvPr>
          <p:cNvSpPr txBox="1"/>
          <p:nvPr/>
        </p:nvSpPr>
        <p:spPr>
          <a:xfrm>
            <a:off x="-785118" y="2232103"/>
            <a:ext cx="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47" name="TextBox 81">
            <a:extLst>
              <a:ext uri="{FF2B5EF4-FFF2-40B4-BE49-F238E27FC236}">
                <a16:creationId xmlns:a16="http://schemas.microsoft.com/office/drawing/2014/main" id="{22D20220-82B2-4018-9A60-FA7B12DC773A}"/>
              </a:ext>
            </a:extLst>
          </p:cNvPr>
          <p:cNvSpPr txBox="1"/>
          <p:nvPr/>
        </p:nvSpPr>
        <p:spPr>
          <a:xfrm>
            <a:off x="302057" y="2198843"/>
            <a:ext cx="7515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-cat]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8" name="TextBox 81">
            <a:extLst>
              <a:ext uri="{FF2B5EF4-FFF2-40B4-BE49-F238E27FC236}">
                <a16:creationId xmlns:a16="http://schemas.microsoft.com/office/drawing/2014/main" id="{9FEF9E28-F852-4F37-BA71-6857B79A5A0D}"/>
              </a:ext>
            </a:extLst>
          </p:cNvPr>
          <p:cNvSpPr txBox="1"/>
          <p:nvPr/>
        </p:nvSpPr>
        <p:spPr>
          <a:xfrm>
            <a:off x="297324" y="2964436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-date]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9" name="TextBox 81">
            <a:extLst>
              <a:ext uri="{FF2B5EF4-FFF2-40B4-BE49-F238E27FC236}">
                <a16:creationId xmlns:a16="http://schemas.microsoft.com/office/drawing/2014/main" id="{6D232CF7-9674-4F8E-9E52-ACBD05B51E91}"/>
              </a:ext>
            </a:extLst>
          </p:cNvPr>
          <p:cNvSpPr txBox="1"/>
          <p:nvPr/>
        </p:nvSpPr>
        <p:spPr>
          <a:xfrm>
            <a:off x="297325" y="3907795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-name]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1" name="Rectangle 73">
            <a:extLst>
              <a:ext uri="{FF2B5EF4-FFF2-40B4-BE49-F238E27FC236}">
                <a16:creationId xmlns:a16="http://schemas.microsoft.com/office/drawing/2014/main" id="{43C7B9EF-0D05-4425-AA46-8B29FDA78D03}"/>
              </a:ext>
            </a:extLst>
          </p:cNvPr>
          <p:cNvSpPr/>
          <p:nvPr/>
        </p:nvSpPr>
        <p:spPr>
          <a:xfrm>
            <a:off x="10336290" y="6956733"/>
            <a:ext cx="153032" cy="249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84">
            <a:extLst>
              <a:ext uri="{FF2B5EF4-FFF2-40B4-BE49-F238E27FC236}">
                <a16:creationId xmlns:a16="http://schemas.microsoft.com/office/drawing/2014/main" id="{DC1AA5D5-FCE0-428E-B970-DAA30D7B3A91}"/>
              </a:ext>
            </a:extLst>
          </p:cNvPr>
          <p:cNvCxnSpPr>
            <a:cxnSpLocks/>
          </p:cNvCxnSpPr>
          <p:nvPr/>
        </p:nvCxnSpPr>
        <p:spPr>
          <a:xfrm>
            <a:off x="2222680" y="6970416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86">
            <a:extLst>
              <a:ext uri="{FF2B5EF4-FFF2-40B4-BE49-F238E27FC236}">
                <a16:creationId xmlns:a16="http://schemas.microsoft.com/office/drawing/2014/main" id="{D2DCD1DF-0012-46C5-9CB4-E1D9779332D1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2285134" y="7199245"/>
            <a:ext cx="8127672" cy="730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7">
            <a:extLst>
              <a:ext uri="{FF2B5EF4-FFF2-40B4-BE49-F238E27FC236}">
                <a16:creationId xmlns:a16="http://schemas.microsoft.com/office/drawing/2014/main" id="{4D12C00D-3610-4553-B46A-6B158052CA10}"/>
              </a:ext>
            </a:extLst>
          </p:cNvPr>
          <p:cNvSpPr txBox="1"/>
          <p:nvPr/>
        </p:nvSpPr>
        <p:spPr>
          <a:xfrm>
            <a:off x="4746098" y="677825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getFilteredRecordList</a:t>
            </a:r>
            <a:r>
              <a:rPr lang="en-US" sz="11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166" name="TextBox 67">
            <a:extLst>
              <a:ext uri="{FF2B5EF4-FFF2-40B4-BE49-F238E27FC236}">
                <a16:creationId xmlns:a16="http://schemas.microsoft.com/office/drawing/2014/main" id="{630DA4A3-251E-4D49-AE32-3B45C911E213}"/>
              </a:ext>
            </a:extLst>
          </p:cNvPr>
          <p:cNvSpPr txBox="1"/>
          <p:nvPr/>
        </p:nvSpPr>
        <p:spPr>
          <a:xfrm>
            <a:off x="4736320" y="7017071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ObservableList</a:t>
            </a:r>
            <a:r>
              <a:rPr lang="en-US" sz="1100" dirty="0">
                <a:solidFill>
                  <a:schemeClr val="accent4"/>
                </a:solidFill>
              </a:rPr>
              <a:t>&lt;Record&gt;</a:t>
            </a:r>
          </a:p>
        </p:txBody>
      </p: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88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Yong Le Eugene</cp:lastModifiedBy>
  <cp:revision>21</cp:revision>
  <dcterms:created xsi:type="dcterms:W3CDTF">2018-10-23T16:45:50Z</dcterms:created>
  <dcterms:modified xsi:type="dcterms:W3CDTF">2019-04-11T10:17:39Z</dcterms:modified>
</cp:coreProperties>
</file>