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7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</p:cNvCxnSpPr>
          <p:nvPr/>
        </p:nvCxnSpPr>
        <p:spPr>
          <a:xfrm rot="5400000">
            <a:off x="3695875" y="2276287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2019-04-01T06:43:24Z</dcterms:modified>
</cp:coreProperties>
</file>