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0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30" autoAdjust="0"/>
    <p:restoredTop sz="94660"/>
  </p:normalViewPr>
  <p:slideViewPr>
    <p:cSldViewPr snapToGrid="0">
      <p:cViewPr>
        <p:scale>
          <a:sx n="33" d="100"/>
          <a:sy n="33" d="100"/>
        </p:scale>
        <p:origin x="2408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2A4DC-75EB-46D4-9B4A-352FC9F115CD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82746-1FEE-4420-8EA4-B99D6F0B3B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F70B-EF39-4A57-8459-7EF66F7C7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AEC61-FA14-46A9-BE6E-717E6D579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93D52-279E-4B77-B2BD-7779FE10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CAABF-248B-4DE3-95C2-A1B06EE3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CC7CF-7AD2-461B-B0FD-9C961327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4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6113-8F85-47A2-81C6-7CAB2280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DE620-C490-4B5E-87C8-B8623A715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51D50-D229-4A9C-8995-43EC5050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B7AE4-C893-435A-A5AF-EF55BB60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F88D3-478C-44CA-AC07-A44894CC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6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02CDC-7771-4F41-A617-DB289EC05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4B40C-EA6B-4064-BE95-F3B988EB3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EF9E8-43BC-4ABD-BCEA-A607DE8C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F8994-F2E1-4937-AFB0-5B9B6B33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D8302-BE7C-48DD-98D4-C66AAC0C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73B6-3A98-4A7E-94A9-A0226EC3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4C443-4D04-4EBD-98A8-CA20F163D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5D10D-A16C-4D81-BF0C-E36FFACF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309F9-3594-4F4E-A9C7-30395F84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7BC6E-C8E9-4336-A866-D954B886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96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B187-5FF7-4E22-B0EA-6B8C8D34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98A10-4BA9-48A4-82C9-95697F021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9CCE4-9A3A-4469-BAAE-7369E3B5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CA356-0B1F-48F7-9A37-5C0F91B3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38538-007D-4D09-82D5-A8609C65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87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ECF1-3468-4367-91CB-7FB135B0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C3A0E-2B97-4212-9A28-03414A725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F6BA0-6A85-4F36-B723-3D58BE87C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6CFCB-77F8-495E-B617-DFACBB08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0F6B8-B2B1-40C6-8A79-C1187EA8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842EA-00A9-4C89-AACE-B3D0B37C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1FA91-1C19-4C6E-ABF2-092C3658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C04CC-AD62-4F48-BF1A-CCDA66769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67FC6-892D-4CF4-BB00-0AE5BE983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0A2EF-BE6E-4C56-87AC-F14F28E9E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304C4-947B-4570-974E-DAA47F4C6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F20C75-CF59-4489-B4E8-18B62F19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67E95-0EDD-4006-AF32-AA32973B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6A5E3C-0796-4E80-845C-FD611A56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3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02D7-8675-447B-920C-EAFCFDA1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3B83C-D063-41F7-8F50-AEB07394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FBA38-83BE-41F9-9886-0D9F4006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F094C-2FC6-4E16-9615-61D65768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8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5CBDB-B5EB-4860-B2E0-2DCF8A4E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7EE5B-915C-4A70-9CC7-A85DCFFB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657B6-A2DA-4961-A05B-40FAE953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0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3872-1A9F-47EE-AE25-D823B6D8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3066-B235-4A14-8ECB-AE517861F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84103-5AF2-43AF-B1A4-487DBADDC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7DEA7-93CF-44B2-93B0-FAFD8861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D702B-D413-48D4-9ECE-5D05A452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65C7B-6DF3-4F18-BCE1-30665A48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5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3F94-00EA-49DD-BF4E-447432A8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348B5-74F0-45A2-A61E-BFF13F5F4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F464D-E400-4C17-A1A9-1B7D5776C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08B94-1EF5-4B6F-ABA7-89539865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A29A1-2184-4773-B570-7543840A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A1D8E-6706-44BA-947F-20BE74C1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1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12834-477C-4026-99DD-D9C0D778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35EE9-9FE0-431E-BBED-FF2C839D1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50128-21E7-4035-BBEF-3F81D0FD1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442BA-8611-45A4-B205-589CF9359DD4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362F1-6E7A-4E41-BCE4-4A7E2B594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A0910-8EFD-4C3E-B4FE-A284A6A62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65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A8D610C7-785D-40CF-B020-D5543E4DA4E4}"/>
              </a:ext>
            </a:extLst>
          </p:cNvPr>
          <p:cNvSpPr/>
          <p:nvPr/>
        </p:nvSpPr>
        <p:spPr>
          <a:xfrm>
            <a:off x="-406366" y="-1619250"/>
            <a:ext cx="15284416" cy="11029950"/>
          </a:xfrm>
          <a:prstGeom prst="roundRect">
            <a:avLst>
              <a:gd name="adj" fmla="val 3484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400" b="1" dirty="0">
              <a:solidFill>
                <a:srgbClr val="0070C0"/>
              </a:solidFill>
            </a:endParaRP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BD61E3D2-36D8-420D-B574-9D2844B4BEAC}"/>
              </a:ext>
            </a:extLst>
          </p:cNvPr>
          <p:cNvSpPr/>
          <p:nvPr/>
        </p:nvSpPr>
        <p:spPr>
          <a:xfrm>
            <a:off x="8718036" y="-333763"/>
            <a:ext cx="5231602" cy="8541064"/>
          </a:xfrm>
          <a:prstGeom prst="roundRect">
            <a:avLst>
              <a:gd name="adj" fmla="val 3484"/>
            </a:avLst>
          </a:prstGeom>
          <a:solidFill>
            <a:srgbClr val="ECE0EA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920F4F8E-BDFD-42B3-A3A5-99992C8F2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4748" y="3087915"/>
            <a:ext cx="6400800" cy="1752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65">
            <a:extLst>
              <a:ext uri="{FF2B5EF4-FFF2-40B4-BE49-F238E27FC236}">
                <a16:creationId xmlns:a16="http://schemas.microsoft.com/office/drawing/2014/main" id="{6D3C7D35-9D61-4F7F-97CC-47FDA99BBE1D}"/>
              </a:ext>
            </a:extLst>
          </p:cNvPr>
          <p:cNvSpPr/>
          <p:nvPr/>
        </p:nvSpPr>
        <p:spPr>
          <a:xfrm>
            <a:off x="561133" y="-328266"/>
            <a:ext cx="7953655" cy="863443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8F370A58-E80C-4AB6-8CD6-315F3A0689EF}"/>
              </a:ext>
            </a:extLst>
          </p:cNvPr>
          <p:cNvSpPr/>
          <p:nvPr/>
        </p:nvSpPr>
        <p:spPr>
          <a:xfrm>
            <a:off x="707195" y="-25739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4">
            <a:extLst>
              <a:ext uri="{FF2B5EF4-FFF2-40B4-BE49-F238E27FC236}">
                <a16:creationId xmlns:a16="http://schemas.microsoft.com/office/drawing/2014/main" id="{6F7B554F-7A9C-447D-BC9B-2CC08E5A9CA0}"/>
              </a:ext>
            </a:extLst>
          </p:cNvPr>
          <p:cNvCxnSpPr/>
          <p:nvPr/>
        </p:nvCxnSpPr>
        <p:spPr>
          <a:xfrm>
            <a:off x="1435007" y="337934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5">
            <a:extLst>
              <a:ext uri="{FF2B5EF4-FFF2-40B4-BE49-F238E27FC236}">
                <a16:creationId xmlns:a16="http://schemas.microsoft.com/office/drawing/2014/main" id="{5F506D79-777F-4EE0-955A-95B89E1E55D6}"/>
              </a:ext>
            </a:extLst>
          </p:cNvPr>
          <p:cNvSpPr/>
          <p:nvPr/>
        </p:nvSpPr>
        <p:spPr>
          <a:xfrm>
            <a:off x="1363000" y="765052"/>
            <a:ext cx="164242" cy="70664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2" name="Rectangle 62">
            <a:extLst>
              <a:ext uri="{FF2B5EF4-FFF2-40B4-BE49-F238E27FC236}">
                <a16:creationId xmlns:a16="http://schemas.microsoft.com/office/drawing/2014/main" id="{CE1F5167-11D6-41E7-ABEF-B8818B97AC24}"/>
              </a:ext>
            </a:extLst>
          </p:cNvPr>
          <p:cNvSpPr/>
          <p:nvPr/>
        </p:nvSpPr>
        <p:spPr>
          <a:xfrm>
            <a:off x="2625143" y="-4676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:Finance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6">
            <a:extLst>
              <a:ext uri="{FF2B5EF4-FFF2-40B4-BE49-F238E27FC236}">
                <a16:creationId xmlns:a16="http://schemas.microsoft.com/office/drawing/2014/main" id="{866EF3B7-8546-4E03-AC61-665C0BCD2318}"/>
              </a:ext>
            </a:extLst>
          </p:cNvPr>
          <p:cNvCxnSpPr>
            <a:cxnSpLocks/>
          </p:cNvCxnSpPr>
          <p:nvPr/>
        </p:nvCxnSpPr>
        <p:spPr>
          <a:xfrm>
            <a:off x="3218748" y="341619"/>
            <a:ext cx="8689" cy="41551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Rectangle 17">
            <a:extLst>
              <a:ext uri="{FF2B5EF4-FFF2-40B4-BE49-F238E27FC236}">
                <a16:creationId xmlns:a16="http://schemas.microsoft.com/office/drawing/2014/main" id="{7D6603AC-42E5-4823-93D3-CA4DB3CB1328}"/>
              </a:ext>
            </a:extLst>
          </p:cNvPr>
          <p:cNvSpPr/>
          <p:nvPr/>
        </p:nvSpPr>
        <p:spPr>
          <a:xfrm>
            <a:off x="3117949" y="856929"/>
            <a:ext cx="187795" cy="34138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5" name="Straight Arrow Connector 22">
            <a:extLst>
              <a:ext uri="{FF2B5EF4-FFF2-40B4-BE49-F238E27FC236}">
                <a16:creationId xmlns:a16="http://schemas.microsoft.com/office/drawing/2014/main" id="{94DD9E39-8658-4C1C-A7F4-59579CA1EE06}"/>
              </a:ext>
            </a:extLst>
          </p:cNvPr>
          <p:cNvCxnSpPr>
            <a:cxnSpLocks/>
          </p:cNvCxnSpPr>
          <p:nvPr/>
        </p:nvCxnSpPr>
        <p:spPr>
          <a:xfrm>
            <a:off x="-406366" y="765052"/>
            <a:ext cx="1769365" cy="376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4">
            <a:extLst>
              <a:ext uri="{FF2B5EF4-FFF2-40B4-BE49-F238E27FC236}">
                <a16:creationId xmlns:a16="http://schemas.microsoft.com/office/drawing/2014/main" id="{20AC9695-A87F-435E-96A4-7EE02613DDA9}"/>
              </a:ext>
            </a:extLst>
          </p:cNvPr>
          <p:cNvCxnSpPr>
            <a:cxnSpLocks/>
          </p:cNvCxnSpPr>
          <p:nvPr/>
        </p:nvCxnSpPr>
        <p:spPr>
          <a:xfrm flipV="1">
            <a:off x="1485302" y="865795"/>
            <a:ext cx="1626091" cy="1037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7">
            <a:extLst>
              <a:ext uri="{FF2B5EF4-FFF2-40B4-BE49-F238E27FC236}">
                <a16:creationId xmlns:a16="http://schemas.microsoft.com/office/drawing/2014/main" id="{720F0299-9139-47AA-8AF6-6032EF0B3C37}"/>
              </a:ext>
            </a:extLst>
          </p:cNvPr>
          <p:cNvCxnSpPr>
            <a:cxnSpLocks/>
          </p:cNvCxnSpPr>
          <p:nvPr/>
        </p:nvCxnSpPr>
        <p:spPr>
          <a:xfrm>
            <a:off x="5053172" y="1652211"/>
            <a:ext cx="203797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8">
            <a:extLst>
              <a:ext uri="{FF2B5EF4-FFF2-40B4-BE49-F238E27FC236}">
                <a16:creationId xmlns:a16="http://schemas.microsoft.com/office/drawing/2014/main" id="{553F051D-0351-4DA3-A2EC-2D15B830C090}"/>
              </a:ext>
            </a:extLst>
          </p:cNvPr>
          <p:cNvSpPr txBox="1"/>
          <p:nvPr/>
        </p:nvSpPr>
        <p:spPr>
          <a:xfrm>
            <a:off x="2764597" y="4455960"/>
            <a:ext cx="1275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800" dirty="0"/>
              <a:t>execute()</a:t>
            </a:r>
          </a:p>
        </p:txBody>
      </p:sp>
      <p:cxnSp>
        <p:nvCxnSpPr>
          <p:cNvPr id="19" name="Straight Arrow Connector 33">
            <a:extLst>
              <a:ext uri="{FF2B5EF4-FFF2-40B4-BE49-F238E27FC236}">
                <a16:creationId xmlns:a16="http://schemas.microsoft.com/office/drawing/2014/main" id="{27DCFA6E-4DFE-4529-AE63-F28E073AC7AE}"/>
              </a:ext>
            </a:extLst>
          </p:cNvPr>
          <p:cNvCxnSpPr>
            <a:cxnSpLocks/>
          </p:cNvCxnSpPr>
          <p:nvPr/>
        </p:nvCxnSpPr>
        <p:spPr>
          <a:xfrm>
            <a:off x="5068187" y="1914129"/>
            <a:ext cx="205657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4">
            <a:extLst>
              <a:ext uri="{FF2B5EF4-FFF2-40B4-BE49-F238E27FC236}">
                <a16:creationId xmlns:a16="http://schemas.microsoft.com/office/drawing/2014/main" id="{43DF2D0E-6480-42E2-B352-B82F8519250D}"/>
              </a:ext>
            </a:extLst>
          </p:cNvPr>
          <p:cNvCxnSpPr/>
          <p:nvPr/>
        </p:nvCxnSpPr>
        <p:spPr>
          <a:xfrm flipV="1">
            <a:off x="1514879" y="4262007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6">
            <a:extLst>
              <a:ext uri="{FF2B5EF4-FFF2-40B4-BE49-F238E27FC236}">
                <a16:creationId xmlns:a16="http://schemas.microsoft.com/office/drawing/2014/main" id="{20571B16-919B-45BB-8682-C94C23E950FE}"/>
              </a:ext>
            </a:extLst>
          </p:cNvPr>
          <p:cNvCxnSpPr/>
          <p:nvPr/>
        </p:nvCxnSpPr>
        <p:spPr>
          <a:xfrm>
            <a:off x="166948" y="783148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62">
            <a:extLst>
              <a:ext uri="{FF2B5EF4-FFF2-40B4-BE49-F238E27FC236}">
                <a16:creationId xmlns:a16="http://schemas.microsoft.com/office/drawing/2014/main" id="{F8CACDCB-AB2D-42BC-B3BF-FE3004D3CD3A}"/>
              </a:ext>
            </a:extLst>
          </p:cNvPr>
          <p:cNvSpPr/>
          <p:nvPr/>
        </p:nvSpPr>
        <p:spPr>
          <a:xfrm>
            <a:off x="9004413" y="4238759"/>
            <a:ext cx="1030504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63">
            <a:extLst>
              <a:ext uri="{FF2B5EF4-FFF2-40B4-BE49-F238E27FC236}">
                <a16:creationId xmlns:a16="http://schemas.microsoft.com/office/drawing/2014/main" id="{DB02CDD2-9FDA-4CCE-880A-6F6BB7E87F66}"/>
              </a:ext>
            </a:extLst>
          </p:cNvPr>
          <p:cNvCxnSpPr>
            <a:cxnSpLocks/>
          </p:cNvCxnSpPr>
          <p:nvPr/>
        </p:nvCxnSpPr>
        <p:spPr>
          <a:xfrm>
            <a:off x="1515400" y="4703398"/>
            <a:ext cx="549372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64">
            <a:extLst>
              <a:ext uri="{FF2B5EF4-FFF2-40B4-BE49-F238E27FC236}">
                <a16:creationId xmlns:a16="http://schemas.microsoft.com/office/drawing/2014/main" id="{1C45E4E6-4CC1-42A7-BF8D-7AE73710C28A}"/>
              </a:ext>
            </a:extLst>
          </p:cNvPr>
          <p:cNvSpPr/>
          <p:nvPr/>
        </p:nvSpPr>
        <p:spPr>
          <a:xfrm>
            <a:off x="7009130" y="4694703"/>
            <a:ext cx="93957" cy="28871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5" name="Straight Connector 70">
            <a:extLst>
              <a:ext uri="{FF2B5EF4-FFF2-40B4-BE49-F238E27FC236}">
                <a16:creationId xmlns:a16="http://schemas.microsoft.com/office/drawing/2014/main" id="{FDBB2690-3907-4394-B21E-16426BB245D8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9519665" y="4585519"/>
            <a:ext cx="10631" cy="287148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" name="Straight Arrow Connector 76">
            <a:extLst>
              <a:ext uri="{FF2B5EF4-FFF2-40B4-BE49-F238E27FC236}">
                <a16:creationId xmlns:a16="http://schemas.microsoft.com/office/drawing/2014/main" id="{33386BDF-A3B4-47DE-A244-FA8168BC49A7}"/>
              </a:ext>
            </a:extLst>
          </p:cNvPr>
          <p:cNvCxnSpPr>
            <a:cxnSpLocks/>
          </p:cNvCxnSpPr>
          <p:nvPr/>
        </p:nvCxnSpPr>
        <p:spPr>
          <a:xfrm flipV="1">
            <a:off x="1544244" y="7566264"/>
            <a:ext cx="5464885" cy="1563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78">
            <a:extLst>
              <a:ext uri="{FF2B5EF4-FFF2-40B4-BE49-F238E27FC236}">
                <a16:creationId xmlns:a16="http://schemas.microsoft.com/office/drawing/2014/main" id="{A4302146-D12E-42E6-935E-F3B00625E8B3}"/>
              </a:ext>
            </a:extLst>
          </p:cNvPr>
          <p:cNvSpPr txBox="1"/>
          <p:nvPr/>
        </p:nvSpPr>
        <p:spPr>
          <a:xfrm>
            <a:off x="3367909" y="1151043"/>
            <a:ext cx="158780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800" dirty="0"/>
              <a:t>parse(</a:t>
            </a:r>
            <a:br>
              <a:rPr lang="en-US" sz="1800" dirty="0"/>
            </a:br>
            <a:r>
              <a:rPr lang="en-US" sz="1800" dirty="0"/>
              <a:t>“$/10 c/Food”)</a:t>
            </a:r>
          </a:p>
        </p:txBody>
      </p:sp>
      <p:sp>
        <p:nvSpPr>
          <p:cNvPr id="28" name="TextBox 79">
            <a:extLst>
              <a:ext uri="{FF2B5EF4-FFF2-40B4-BE49-F238E27FC236}">
                <a16:creationId xmlns:a16="http://schemas.microsoft.com/office/drawing/2014/main" id="{D1B8C9A1-95D4-4A4E-8E07-9BADE75BA01A}"/>
              </a:ext>
            </a:extLst>
          </p:cNvPr>
          <p:cNvSpPr txBox="1"/>
          <p:nvPr/>
        </p:nvSpPr>
        <p:spPr>
          <a:xfrm>
            <a:off x="1470507" y="571959"/>
            <a:ext cx="156420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800" dirty="0"/>
              <a:t>parseCommand</a:t>
            </a:r>
          </a:p>
          <a:p>
            <a:r>
              <a:rPr lang="en-US" sz="1800" dirty="0"/>
              <a:t>(“allocate $/10 c/Food”)</a:t>
            </a:r>
          </a:p>
        </p:txBody>
      </p:sp>
      <p:sp>
        <p:nvSpPr>
          <p:cNvPr id="29" name="TextBox 81">
            <a:extLst>
              <a:ext uri="{FF2B5EF4-FFF2-40B4-BE49-F238E27FC236}">
                <a16:creationId xmlns:a16="http://schemas.microsoft.com/office/drawing/2014/main" id="{1FC3C946-46AF-4BE8-AEEC-ADE176543907}"/>
              </a:ext>
            </a:extLst>
          </p:cNvPr>
          <p:cNvSpPr txBox="1"/>
          <p:nvPr/>
        </p:nvSpPr>
        <p:spPr>
          <a:xfrm>
            <a:off x="4193932" y="7358636"/>
            <a:ext cx="6212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800" dirty="0"/>
              <a:t>result</a:t>
            </a:r>
          </a:p>
        </p:txBody>
      </p:sp>
      <p:sp>
        <p:nvSpPr>
          <p:cNvPr id="30" name="TextBox 82">
            <a:extLst>
              <a:ext uri="{FF2B5EF4-FFF2-40B4-BE49-F238E27FC236}">
                <a16:creationId xmlns:a16="http://schemas.microsoft.com/office/drawing/2014/main" id="{068137DD-9AFB-4D6F-80C8-CDA3A5012F11}"/>
              </a:ext>
            </a:extLst>
          </p:cNvPr>
          <p:cNvSpPr txBox="1"/>
          <p:nvPr/>
        </p:nvSpPr>
        <p:spPr>
          <a:xfrm>
            <a:off x="462131" y="7483403"/>
            <a:ext cx="762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800" dirty="0"/>
              <a:t>result</a:t>
            </a:r>
          </a:p>
        </p:txBody>
      </p:sp>
      <p:sp>
        <p:nvSpPr>
          <p:cNvPr id="32" name="Rectangle 85">
            <a:extLst>
              <a:ext uri="{FF2B5EF4-FFF2-40B4-BE49-F238E27FC236}">
                <a16:creationId xmlns:a16="http://schemas.microsoft.com/office/drawing/2014/main" id="{3C356C8C-4C40-464C-9AE8-92AC0C4104F7}"/>
              </a:ext>
            </a:extLst>
          </p:cNvPr>
          <p:cNvSpPr/>
          <p:nvPr/>
        </p:nvSpPr>
        <p:spPr>
          <a:xfrm>
            <a:off x="7811836" y="7174201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33" name="Straight Arrow Connector 89">
            <a:extLst>
              <a:ext uri="{FF2B5EF4-FFF2-40B4-BE49-F238E27FC236}">
                <a16:creationId xmlns:a16="http://schemas.microsoft.com/office/drawing/2014/main" id="{EAD00752-07B0-4379-A0D5-2A5A26BAE217}"/>
              </a:ext>
            </a:extLst>
          </p:cNvPr>
          <p:cNvCxnSpPr>
            <a:cxnSpLocks/>
          </p:cNvCxnSpPr>
          <p:nvPr/>
        </p:nvCxnSpPr>
        <p:spPr>
          <a:xfrm>
            <a:off x="7111463" y="7352463"/>
            <a:ext cx="77657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62">
            <a:extLst>
              <a:ext uri="{FF2B5EF4-FFF2-40B4-BE49-F238E27FC236}">
                <a16:creationId xmlns:a16="http://schemas.microsoft.com/office/drawing/2014/main" id="{675EACB3-DD8E-444E-BE38-20CEC3BE9C00}"/>
              </a:ext>
            </a:extLst>
          </p:cNvPr>
          <p:cNvSpPr/>
          <p:nvPr/>
        </p:nvSpPr>
        <p:spPr>
          <a:xfrm>
            <a:off x="4094131" y="607556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:AllocateCommandParser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7">
            <a:extLst>
              <a:ext uri="{FF2B5EF4-FFF2-40B4-BE49-F238E27FC236}">
                <a16:creationId xmlns:a16="http://schemas.microsoft.com/office/drawing/2014/main" id="{58C2E4D9-C1DC-4A89-9544-7C2D25701FA3}"/>
              </a:ext>
            </a:extLst>
          </p:cNvPr>
          <p:cNvCxnSpPr/>
          <p:nvPr/>
        </p:nvCxnSpPr>
        <p:spPr>
          <a:xfrm>
            <a:off x="3427662" y="1412378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4">
            <a:extLst>
              <a:ext uri="{FF2B5EF4-FFF2-40B4-BE49-F238E27FC236}">
                <a16:creationId xmlns:a16="http://schemas.microsoft.com/office/drawing/2014/main" id="{63EA935E-9198-4F5A-9452-AD7675808EFF}"/>
              </a:ext>
            </a:extLst>
          </p:cNvPr>
          <p:cNvSpPr/>
          <p:nvPr/>
        </p:nvSpPr>
        <p:spPr>
          <a:xfrm>
            <a:off x="4922097" y="1030517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37" name="Straight Connector 45">
            <a:extLst>
              <a:ext uri="{FF2B5EF4-FFF2-40B4-BE49-F238E27FC236}">
                <a16:creationId xmlns:a16="http://schemas.microsoft.com/office/drawing/2014/main" id="{4BF90DA7-CA04-45A6-B631-70A71E9ADC2C}"/>
              </a:ext>
            </a:extLst>
          </p:cNvPr>
          <p:cNvCxnSpPr>
            <a:cxnSpLocks/>
            <a:stCxn id="36" idx="0"/>
          </p:cNvCxnSpPr>
          <p:nvPr/>
        </p:nvCxnSpPr>
        <p:spPr>
          <a:xfrm>
            <a:off x="5025019" y="1030517"/>
            <a:ext cx="24601" cy="357484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8" name="Rectangle 48">
            <a:extLst>
              <a:ext uri="{FF2B5EF4-FFF2-40B4-BE49-F238E27FC236}">
                <a16:creationId xmlns:a16="http://schemas.microsoft.com/office/drawing/2014/main" id="{260CC154-5987-41A1-AD0C-FD894EB747AD}"/>
              </a:ext>
            </a:extLst>
          </p:cNvPr>
          <p:cNvSpPr/>
          <p:nvPr/>
        </p:nvSpPr>
        <p:spPr>
          <a:xfrm>
            <a:off x="4936712" y="1395445"/>
            <a:ext cx="164356" cy="28354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39" name="Straight Arrow Connector 12">
            <a:extLst>
              <a:ext uri="{FF2B5EF4-FFF2-40B4-BE49-F238E27FC236}">
                <a16:creationId xmlns:a16="http://schemas.microsoft.com/office/drawing/2014/main" id="{AA6229E0-8A57-42E8-B697-557F83B1907F}"/>
              </a:ext>
            </a:extLst>
          </p:cNvPr>
          <p:cNvCxnSpPr>
            <a:cxnSpLocks/>
          </p:cNvCxnSpPr>
          <p:nvPr/>
        </p:nvCxnSpPr>
        <p:spPr>
          <a:xfrm>
            <a:off x="7111463" y="6510665"/>
            <a:ext cx="227015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49">
            <a:extLst>
              <a:ext uri="{FF2B5EF4-FFF2-40B4-BE49-F238E27FC236}">
                <a16:creationId xmlns:a16="http://schemas.microsoft.com/office/drawing/2014/main" id="{CE001F97-A448-4514-BE42-048418860B63}"/>
              </a:ext>
            </a:extLst>
          </p:cNvPr>
          <p:cNvCxnSpPr/>
          <p:nvPr/>
        </p:nvCxnSpPr>
        <p:spPr>
          <a:xfrm>
            <a:off x="3305745" y="1006235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51">
            <a:extLst>
              <a:ext uri="{FF2B5EF4-FFF2-40B4-BE49-F238E27FC236}">
                <a16:creationId xmlns:a16="http://schemas.microsoft.com/office/drawing/2014/main" id="{08011156-42E2-4A4A-9CE4-CA975D1CCF7B}"/>
              </a:ext>
            </a:extLst>
          </p:cNvPr>
          <p:cNvCxnSpPr/>
          <p:nvPr/>
        </p:nvCxnSpPr>
        <p:spPr>
          <a:xfrm>
            <a:off x="3321667" y="1153680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">
            <a:extLst>
              <a:ext uri="{FF2B5EF4-FFF2-40B4-BE49-F238E27FC236}">
                <a16:creationId xmlns:a16="http://schemas.microsoft.com/office/drawing/2014/main" id="{EF54E3D0-B24D-4929-8AB8-76BC0706209C}"/>
              </a:ext>
            </a:extLst>
          </p:cNvPr>
          <p:cNvSpPr txBox="1"/>
          <p:nvPr/>
        </p:nvSpPr>
        <p:spPr>
          <a:xfrm>
            <a:off x="6926906" y="7764268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3" name="TextBox 58">
            <a:extLst>
              <a:ext uri="{FF2B5EF4-FFF2-40B4-BE49-F238E27FC236}">
                <a16:creationId xmlns:a16="http://schemas.microsoft.com/office/drawing/2014/main" id="{654C7DFF-18A2-491A-B962-0DEC2966E59A}"/>
              </a:ext>
            </a:extLst>
          </p:cNvPr>
          <p:cNvSpPr txBox="1"/>
          <p:nvPr/>
        </p:nvSpPr>
        <p:spPr>
          <a:xfrm>
            <a:off x="5305105" y="1028972"/>
            <a:ext cx="248139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/>
              <a:t>tokenize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, PREFIX_AMOUNT, PREFIX_CATEGORY);</a:t>
            </a:r>
          </a:p>
        </p:txBody>
      </p:sp>
      <p:sp>
        <p:nvSpPr>
          <p:cNvPr id="44" name="Rectangle 62">
            <a:extLst>
              <a:ext uri="{FF2B5EF4-FFF2-40B4-BE49-F238E27FC236}">
                <a16:creationId xmlns:a16="http://schemas.microsoft.com/office/drawing/2014/main" id="{F8F691AC-3D36-45A1-9091-0B4FA4BC8184}"/>
              </a:ext>
            </a:extLst>
          </p:cNvPr>
          <p:cNvSpPr/>
          <p:nvPr/>
        </p:nvSpPr>
        <p:spPr>
          <a:xfrm>
            <a:off x="6123327" y="3221963"/>
            <a:ext cx="1912488" cy="65295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a:AllocateCommand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5" name="Rectangle 60">
            <a:extLst>
              <a:ext uri="{FF2B5EF4-FFF2-40B4-BE49-F238E27FC236}">
                <a16:creationId xmlns:a16="http://schemas.microsoft.com/office/drawing/2014/main" id="{DB55D53E-D324-455C-8419-C73E526D90F6}"/>
              </a:ext>
            </a:extLst>
          </p:cNvPr>
          <p:cNvSpPr/>
          <p:nvPr/>
        </p:nvSpPr>
        <p:spPr>
          <a:xfrm>
            <a:off x="6943229" y="3895312"/>
            <a:ext cx="194603" cy="8291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46" name="Straight Arrow Connector 61">
            <a:extLst>
              <a:ext uri="{FF2B5EF4-FFF2-40B4-BE49-F238E27FC236}">
                <a16:creationId xmlns:a16="http://schemas.microsoft.com/office/drawing/2014/main" id="{7F2A4C92-0768-4B06-B975-D4D3BC8739CC}"/>
              </a:ext>
            </a:extLst>
          </p:cNvPr>
          <p:cNvCxnSpPr>
            <a:cxnSpLocks/>
          </p:cNvCxnSpPr>
          <p:nvPr/>
        </p:nvCxnSpPr>
        <p:spPr>
          <a:xfrm flipV="1">
            <a:off x="5092364" y="3779752"/>
            <a:ext cx="1027411" cy="22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62">
            <a:extLst>
              <a:ext uri="{FF2B5EF4-FFF2-40B4-BE49-F238E27FC236}">
                <a16:creationId xmlns:a16="http://schemas.microsoft.com/office/drawing/2014/main" id="{A889B55E-F573-42E6-B86A-D2A3513231E9}"/>
              </a:ext>
            </a:extLst>
          </p:cNvPr>
          <p:cNvCxnSpPr>
            <a:cxnSpLocks/>
          </p:cNvCxnSpPr>
          <p:nvPr/>
        </p:nvCxnSpPr>
        <p:spPr>
          <a:xfrm>
            <a:off x="5107152" y="3999143"/>
            <a:ext cx="197769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65">
            <a:extLst>
              <a:ext uri="{FF2B5EF4-FFF2-40B4-BE49-F238E27FC236}">
                <a16:creationId xmlns:a16="http://schemas.microsoft.com/office/drawing/2014/main" id="{5A923D48-0F91-4B35-AFE4-046F361AA1C4}"/>
              </a:ext>
            </a:extLst>
          </p:cNvPr>
          <p:cNvCxnSpPr>
            <a:cxnSpLocks/>
          </p:cNvCxnSpPr>
          <p:nvPr/>
        </p:nvCxnSpPr>
        <p:spPr>
          <a:xfrm>
            <a:off x="3283369" y="4161815"/>
            <a:ext cx="163872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67">
            <a:extLst>
              <a:ext uri="{FF2B5EF4-FFF2-40B4-BE49-F238E27FC236}">
                <a16:creationId xmlns:a16="http://schemas.microsoft.com/office/drawing/2014/main" id="{FC944C11-1E48-4A17-A4D3-B664AA041CF4}"/>
              </a:ext>
            </a:extLst>
          </p:cNvPr>
          <p:cNvSpPr txBox="1"/>
          <p:nvPr/>
        </p:nvSpPr>
        <p:spPr>
          <a:xfrm>
            <a:off x="5129123" y="3756208"/>
            <a:ext cx="129168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800" dirty="0"/>
              <a:t>a</a:t>
            </a:r>
          </a:p>
        </p:txBody>
      </p:sp>
      <p:sp>
        <p:nvSpPr>
          <p:cNvPr id="50" name="Rectangle 73">
            <a:extLst>
              <a:ext uri="{FF2B5EF4-FFF2-40B4-BE49-F238E27FC236}">
                <a16:creationId xmlns:a16="http://schemas.microsoft.com/office/drawing/2014/main" id="{A0150599-EF60-496B-A454-1CD5E93F761D}"/>
              </a:ext>
            </a:extLst>
          </p:cNvPr>
          <p:cNvSpPr/>
          <p:nvPr/>
        </p:nvSpPr>
        <p:spPr>
          <a:xfrm>
            <a:off x="9454411" y="5406270"/>
            <a:ext cx="125216" cy="84142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51" name="Straight Arrow Connector 84">
            <a:extLst>
              <a:ext uri="{FF2B5EF4-FFF2-40B4-BE49-F238E27FC236}">
                <a16:creationId xmlns:a16="http://schemas.microsoft.com/office/drawing/2014/main" id="{2B78BC0D-28BA-4303-8296-C4394D2590E9}"/>
              </a:ext>
            </a:extLst>
          </p:cNvPr>
          <p:cNvCxnSpPr>
            <a:cxnSpLocks/>
          </p:cNvCxnSpPr>
          <p:nvPr/>
        </p:nvCxnSpPr>
        <p:spPr>
          <a:xfrm>
            <a:off x="7040531" y="5406270"/>
            <a:ext cx="2425049" cy="1233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86">
            <a:extLst>
              <a:ext uri="{FF2B5EF4-FFF2-40B4-BE49-F238E27FC236}">
                <a16:creationId xmlns:a16="http://schemas.microsoft.com/office/drawing/2014/main" id="{9BF8C357-56E8-45CE-A74D-F8844388203F}"/>
              </a:ext>
            </a:extLst>
          </p:cNvPr>
          <p:cNvCxnSpPr>
            <a:cxnSpLocks/>
          </p:cNvCxnSpPr>
          <p:nvPr/>
        </p:nvCxnSpPr>
        <p:spPr>
          <a:xfrm>
            <a:off x="7111463" y="6237461"/>
            <a:ext cx="244231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5">
            <a:extLst>
              <a:ext uri="{FF2B5EF4-FFF2-40B4-BE49-F238E27FC236}">
                <a16:creationId xmlns:a16="http://schemas.microsoft.com/office/drawing/2014/main" id="{B59EEE6C-A2C1-406E-BA0E-C1032E04FA8C}"/>
              </a:ext>
            </a:extLst>
          </p:cNvPr>
          <p:cNvSpPr txBox="1"/>
          <p:nvPr/>
        </p:nvSpPr>
        <p:spPr>
          <a:xfrm>
            <a:off x="-1548152" y="519587"/>
            <a:ext cx="281891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execute(“allocate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$/10 c/Food”)</a:t>
            </a:r>
          </a:p>
        </p:txBody>
      </p:sp>
      <p:cxnSp>
        <p:nvCxnSpPr>
          <p:cNvPr id="54" name="Straight Connector 45">
            <a:extLst>
              <a:ext uri="{FF2B5EF4-FFF2-40B4-BE49-F238E27FC236}">
                <a16:creationId xmlns:a16="http://schemas.microsoft.com/office/drawing/2014/main" id="{D041CE7B-DB52-4BF6-9AEE-A6F4C93AFAE3}"/>
              </a:ext>
            </a:extLst>
          </p:cNvPr>
          <p:cNvCxnSpPr>
            <a:cxnSpLocks/>
          </p:cNvCxnSpPr>
          <p:nvPr/>
        </p:nvCxnSpPr>
        <p:spPr>
          <a:xfrm>
            <a:off x="7228720" y="846291"/>
            <a:ext cx="0" cy="75943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48">
            <a:extLst>
              <a:ext uri="{FF2B5EF4-FFF2-40B4-BE49-F238E27FC236}">
                <a16:creationId xmlns:a16="http://schemas.microsoft.com/office/drawing/2014/main" id="{1137AFB2-54F5-458B-9B7E-62350D8E5624}"/>
              </a:ext>
            </a:extLst>
          </p:cNvPr>
          <p:cNvSpPr/>
          <p:nvPr/>
        </p:nvSpPr>
        <p:spPr>
          <a:xfrm>
            <a:off x="7124760" y="1594304"/>
            <a:ext cx="206374" cy="332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56" name="TextBox 81">
            <a:extLst>
              <a:ext uri="{FF2B5EF4-FFF2-40B4-BE49-F238E27FC236}">
                <a16:creationId xmlns:a16="http://schemas.microsoft.com/office/drawing/2014/main" id="{748CF6C9-7614-4A3E-98B8-E879607EAF07}"/>
              </a:ext>
            </a:extLst>
          </p:cNvPr>
          <p:cNvSpPr txBox="1"/>
          <p:nvPr/>
        </p:nvSpPr>
        <p:spPr>
          <a:xfrm>
            <a:off x="5213677" y="1682235"/>
            <a:ext cx="191108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600" dirty="0"/>
              <a:t>ArgumentMultimap</a:t>
            </a:r>
            <a:endParaRPr lang="en-US" sz="1800" dirty="0"/>
          </a:p>
        </p:txBody>
      </p:sp>
      <p:sp>
        <p:nvSpPr>
          <p:cNvPr id="57" name="TextBox 81">
            <a:extLst>
              <a:ext uri="{FF2B5EF4-FFF2-40B4-BE49-F238E27FC236}">
                <a16:creationId xmlns:a16="http://schemas.microsoft.com/office/drawing/2014/main" id="{AE20DEAB-C02C-470D-BDC8-373E0BB01816}"/>
              </a:ext>
            </a:extLst>
          </p:cNvPr>
          <p:cNvSpPr txBox="1"/>
          <p:nvPr/>
        </p:nvSpPr>
        <p:spPr>
          <a:xfrm>
            <a:off x="5277957" y="2077119"/>
            <a:ext cx="347074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100" dirty="0" err="1"/>
              <a:t>arePrefixesPresent</a:t>
            </a:r>
            <a:r>
              <a:rPr lang="en-SG" sz="1100" dirty="0"/>
              <a:t>(</a:t>
            </a:r>
            <a:r>
              <a:rPr lang="en-SG" sz="1100" dirty="0" err="1"/>
              <a:t>ArgumentMultimap</a:t>
            </a:r>
            <a:r>
              <a:rPr lang="en-SG" sz="1100" dirty="0"/>
              <a:t>, PREFIX_AMOUNT, PREFIX_CATEGORY)</a:t>
            </a:r>
            <a:endParaRPr lang="en-US" sz="1100" dirty="0"/>
          </a:p>
        </p:txBody>
      </p:sp>
      <p:sp>
        <p:nvSpPr>
          <p:cNvPr id="58" name="Rectangle 62">
            <a:extLst>
              <a:ext uri="{FF2B5EF4-FFF2-40B4-BE49-F238E27FC236}">
                <a16:creationId xmlns:a16="http://schemas.microsoft.com/office/drawing/2014/main" id="{75CFD7C6-78BF-4C83-A907-0276E2ABAA3F}"/>
              </a:ext>
            </a:extLst>
          </p:cNvPr>
          <p:cNvSpPr/>
          <p:nvPr/>
        </p:nvSpPr>
        <p:spPr>
          <a:xfrm>
            <a:off x="7351139" y="6407832"/>
            <a:ext cx="1189732" cy="7594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45">
            <a:extLst>
              <a:ext uri="{FF2B5EF4-FFF2-40B4-BE49-F238E27FC236}">
                <a16:creationId xmlns:a16="http://schemas.microsoft.com/office/drawing/2014/main" id="{D49EFB15-3F19-4D57-8F20-931D9FE9B95F}"/>
              </a:ext>
            </a:extLst>
          </p:cNvPr>
          <p:cNvCxnSpPr>
            <a:cxnSpLocks/>
          </p:cNvCxnSpPr>
          <p:nvPr/>
        </p:nvCxnSpPr>
        <p:spPr>
          <a:xfrm>
            <a:off x="7056522" y="3889586"/>
            <a:ext cx="0" cy="393004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4" name="TextBox 67">
            <a:extLst>
              <a:ext uri="{FF2B5EF4-FFF2-40B4-BE49-F238E27FC236}">
                <a16:creationId xmlns:a16="http://schemas.microsoft.com/office/drawing/2014/main" id="{E65F6016-5BD8-470D-A1E2-257F80F98AE5}"/>
              </a:ext>
            </a:extLst>
          </p:cNvPr>
          <p:cNvSpPr txBox="1"/>
          <p:nvPr/>
        </p:nvSpPr>
        <p:spPr>
          <a:xfrm>
            <a:off x="7255131" y="5223558"/>
            <a:ext cx="191248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addCategoryBudget</a:t>
            </a:r>
            <a:br>
              <a:rPr lang="en-US" dirty="0"/>
            </a:br>
            <a:r>
              <a:rPr lang="en-US" dirty="0"/>
              <a:t>(CategoryBudget catBudget)</a:t>
            </a:r>
          </a:p>
        </p:txBody>
      </p:sp>
      <p:sp>
        <p:nvSpPr>
          <p:cNvPr id="65" name="Rectangle 62">
            <a:extLst>
              <a:ext uri="{FF2B5EF4-FFF2-40B4-BE49-F238E27FC236}">
                <a16:creationId xmlns:a16="http://schemas.microsoft.com/office/drawing/2014/main" id="{70E5FD6F-844B-4EA3-975D-46666765EDD3}"/>
              </a:ext>
            </a:extLst>
          </p:cNvPr>
          <p:cNvSpPr/>
          <p:nvPr/>
        </p:nvSpPr>
        <p:spPr>
          <a:xfrm>
            <a:off x="6660368" y="518814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:ArgumentTokenizer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1" name="Rectangle 48">
            <a:extLst>
              <a:ext uri="{FF2B5EF4-FFF2-40B4-BE49-F238E27FC236}">
                <a16:creationId xmlns:a16="http://schemas.microsoft.com/office/drawing/2014/main" id="{E40EC599-B7FD-40A3-949A-0E19071DB8C4}"/>
              </a:ext>
            </a:extLst>
          </p:cNvPr>
          <p:cNvSpPr/>
          <p:nvPr/>
        </p:nvSpPr>
        <p:spPr>
          <a:xfrm>
            <a:off x="5019394" y="2119459"/>
            <a:ext cx="207920" cy="2626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C7FA6912-3B4A-44D2-B5D2-D749592135DE}"/>
              </a:ext>
            </a:extLst>
          </p:cNvPr>
          <p:cNvSpPr/>
          <p:nvPr/>
        </p:nvSpPr>
        <p:spPr>
          <a:xfrm>
            <a:off x="5077185" y="1982344"/>
            <a:ext cx="207920" cy="150452"/>
          </a:xfrm>
          <a:custGeom>
            <a:avLst/>
            <a:gdLst>
              <a:gd name="connsiteX0" fmla="*/ 0 w 168636"/>
              <a:gd name="connsiteY0" fmla="*/ 2699 h 131287"/>
              <a:gd name="connsiteX1" fmla="*/ 166688 w 168636"/>
              <a:gd name="connsiteY1" fmla="*/ 16987 h 131287"/>
              <a:gd name="connsiteX2" fmla="*/ 76200 w 168636"/>
              <a:gd name="connsiteY2" fmla="*/ 131287 h 13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636" h="131287">
                <a:moveTo>
                  <a:pt x="0" y="2699"/>
                </a:moveTo>
                <a:cubicBezTo>
                  <a:pt x="76994" y="-873"/>
                  <a:pt x="153988" y="-4444"/>
                  <a:pt x="166688" y="16987"/>
                </a:cubicBezTo>
                <a:cubicBezTo>
                  <a:pt x="179388" y="38418"/>
                  <a:pt x="127794" y="84852"/>
                  <a:pt x="76200" y="131287"/>
                </a:cubicBezTo>
              </a:path>
            </a:pathLst>
          </a:cu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64AAD45-DE99-46C7-A64A-3042741C22F2}"/>
              </a:ext>
            </a:extLst>
          </p:cNvPr>
          <p:cNvSpPr/>
          <p:nvPr/>
        </p:nvSpPr>
        <p:spPr>
          <a:xfrm rot="2943187">
            <a:off x="5072159" y="2363899"/>
            <a:ext cx="235771" cy="247297"/>
          </a:xfrm>
          <a:custGeom>
            <a:avLst/>
            <a:gdLst>
              <a:gd name="connsiteX0" fmla="*/ 0 w 168636"/>
              <a:gd name="connsiteY0" fmla="*/ 2699 h 131287"/>
              <a:gd name="connsiteX1" fmla="*/ 166688 w 168636"/>
              <a:gd name="connsiteY1" fmla="*/ 16987 h 131287"/>
              <a:gd name="connsiteX2" fmla="*/ 76200 w 168636"/>
              <a:gd name="connsiteY2" fmla="*/ 131287 h 13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636" h="131287">
                <a:moveTo>
                  <a:pt x="0" y="2699"/>
                </a:moveTo>
                <a:cubicBezTo>
                  <a:pt x="76994" y="-873"/>
                  <a:pt x="153988" y="-4444"/>
                  <a:pt x="166688" y="16987"/>
                </a:cubicBezTo>
                <a:cubicBezTo>
                  <a:pt x="179388" y="38418"/>
                  <a:pt x="127794" y="84852"/>
                  <a:pt x="76200" y="131287"/>
                </a:cubicBezTo>
              </a:path>
            </a:pathLst>
          </a:cu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7">
            <a:extLst>
              <a:ext uri="{FF2B5EF4-FFF2-40B4-BE49-F238E27FC236}">
                <a16:creationId xmlns:a16="http://schemas.microsoft.com/office/drawing/2014/main" id="{972CA46A-7B60-4C8A-BAC2-FC3DCC3EABD5}"/>
              </a:ext>
            </a:extLst>
          </p:cNvPr>
          <p:cNvSpPr txBox="1"/>
          <p:nvPr/>
        </p:nvSpPr>
        <p:spPr>
          <a:xfrm>
            <a:off x="3460986" y="3881391"/>
            <a:ext cx="129168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800" dirty="0"/>
              <a:t>a</a:t>
            </a:r>
          </a:p>
        </p:txBody>
      </p:sp>
      <p:sp>
        <p:nvSpPr>
          <p:cNvPr id="66" name="TextBox 67">
            <a:extLst>
              <a:ext uri="{FF2B5EF4-FFF2-40B4-BE49-F238E27FC236}">
                <a16:creationId xmlns:a16="http://schemas.microsoft.com/office/drawing/2014/main" id="{8F6AFBB2-553F-4466-8DAA-3B69744293CD}"/>
              </a:ext>
            </a:extLst>
          </p:cNvPr>
          <p:cNvSpPr txBox="1"/>
          <p:nvPr/>
        </p:nvSpPr>
        <p:spPr>
          <a:xfrm>
            <a:off x="1620181" y="3999143"/>
            <a:ext cx="129168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800" dirty="0"/>
              <a:t>a</a:t>
            </a:r>
          </a:p>
        </p:txBody>
      </p:sp>
      <p:sp>
        <p:nvSpPr>
          <p:cNvPr id="68" name="TextBox 81">
            <a:extLst>
              <a:ext uri="{FF2B5EF4-FFF2-40B4-BE49-F238E27FC236}">
                <a16:creationId xmlns:a16="http://schemas.microsoft.com/office/drawing/2014/main" id="{FBCD265B-160C-4BC3-B701-D2DA0684F200}"/>
              </a:ext>
            </a:extLst>
          </p:cNvPr>
          <p:cNvSpPr txBox="1"/>
          <p:nvPr/>
        </p:nvSpPr>
        <p:spPr>
          <a:xfrm>
            <a:off x="7040531" y="7137019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cxnSp>
        <p:nvCxnSpPr>
          <p:cNvPr id="77" name="Straight Arrow Connector 84">
            <a:extLst>
              <a:ext uri="{FF2B5EF4-FFF2-40B4-BE49-F238E27FC236}">
                <a16:creationId xmlns:a16="http://schemas.microsoft.com/office/drawing/2014/main" id="{1C3E5E61-6A26-41FA-80CD-7F61E35CAA30}"/>
              </a:ext>
            </a:extLst>
          </p:cNvPr>
          <p:cNvCxnSpPr>
            <a:cxnSpLocks/>
          </p:cNvCxnSpPr>
          <p:nvPr/>
        </p:nvCxnSpPr>
        <p:spPr>
          <a:xfrm>
            <a:off x="9561869" y="5549631"/>
            <a:ext cx="1629245" cy="1248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67">
            <a:extLst>
              <a:ext uri="{FF2B5EF4-FFF2-40B4-BE49-F238E27FC236}">
                <a16:creationId xmlns:a16="http://schemas.microsoft.com/office/drawing/2014/main" id="{393FFB16-9BC2-4F7C-AE85-A5DA116E8BB6}"/>
              </a:ext>
            </a:extLst>
          </p:cNvPr>
          <p:cNvSpPr txBox="1"/>
          <p:nvPr/>
        </p:nvSpPr>
        <p:spPr>
          <a:xfrm>
            <a:off x="9448171" y="5302513"/>
            <a:ext cx="191248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600" dirty="0">
                <a:solidFill>
                  <a:srgbClr val="7030A0"/>
                </a:solidFill>
              </a:rPr>
              <a:t>addCategoryBudget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(CategoryBudget catBudget)</a:t>
            </a:r>
          </a:p>
        </p:txBody>
      </p:sp>
      <p:sp>
        <p:nvSpPr>
          <p:cNvPr id="82" name="Rectangle 62">
            <a:extLst>
              <a:ext uri="{FF2B5EF4-FFF2-40B4-BE49-F238E27FC236}">
                <a16:creationId xmlns:a16="http://schemas.microsoft.com/office/drawing/2014/main" id="{FE2971A3-0B63-488B-AACB-C3ADC638DB0D}"/>
              </a:ext>
            </a:extLst>
          </p:cNvPr>
          <p:cNvSpPr/>
          <p:nvPr/>
        </p:nvSpPr>
        <p:spPr>
          <a:xfrm>
            <a:off x="10515694" y="4756269"/>
            <a:ext cx="1535534" cy="33279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:FinanceTracker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3" name="Straight Connector 70">
            <a:extLst>
              <a:ext uri="{FF2B5EF4-FFF2-40B4-BE49-F238E27FC236}">
                <a16:creationId xmlns:a16="http://schemas.microsoft.com/office/drawing/2014/main" id="{99550BF4-FD20-4723-8F7F-3A4BC8741BA5}"/>
              </a:ext>
            </a:extLst>
          </p:cNvPr>
          <p:cNvCxnSpPr>
            <a:cxnSpLocks/>
          </p:cNvCxnSpPr>
          <p:nvPr/>
        </p:nvCxnSpPr>
        <p:spPr>
          <a:xfrm>
            <a:off x="11261884" y="5089062"/>
            <a:ext cx="0" cy="232662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2" name="Rectangle 73">
            <a:extLst>
              <a:ext uri="{FF2B5EF4-FFF2-40B4-BE49-F238E27FC236}">
                <a16:creationId xmlns:a16="http://schemas.microsoft.com/office/drawing/2014/main" id="{0978F21B-983F-4772-A93A-46F71217F063}"/>
              </a:ext>
            </a:extLst>
          </p:cNvPr>
          <p:cNvSpPr/>
          <p:nvPr/>
        </p:nvSpPr>
        <p:spPr>
          <a:xfrm>
            <a:off x="11191113" y="5562112"/>
            <a:ext cx="164745" cy="5529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93" name="Rectangle 62">
            <a:extLst>
              <a:ext uri="{FF2B5EF4-FFF2-40B4-BE49-F238E27FC236}">
                <a16:creationId xmlns:a16="http://schemas.microsoft.com/office/drawing/2014/main" id="{6EE9533B-BBC6-43D3-85AD-67C27B48FF59}"/>
              </a:ext>
            </a:extLst>
          </p:cNvPr>
          <p:cNvSpPr/>
          <p:nvPr/>
        </p:nvSpPr>
        <p:spPr>
          <a:xfrm>
            <a:off x="12496434" y="4743873"/>
            <a:ext cx="1380765" cy="40502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:TotalBudget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70">
            <a:extLst>
              <a:ext uri="{FF2B5EF4-FFF2-40B4-BE49-F238E27FC236}">
                <a16:creationId xmlns:a16="http://schemas.microsoft.com/office/drawing/2014/main" id="{50F62D68-15AD-43FA-B9C9-E16C19F80507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13186817" y="5148902"/>
            <a:ext cx="0" cy="148686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9" name="Straight Arrow Connector 84">
            <a:extLst>
              <a:ext uri="{FF2B5EF4-FFF2-40B4-BE49-F238E27FC236}">
                <a16:creationId xmlns:a16="http://schemas.microsoft.com/office/drawing/2014/main" id="{F9CA044F-9C01-4157-B5AC-294088F182A0}"/>
              </a:ext>
            </a:extLst>
          </p:cNvPr>
          <p:cNvCxnSpPr>
            <a:cxnSpLocks/>
          </p:cNvCxnSpPr>
          <p:nvPr/>
        </p:nvCxnSpPr>
        <p:spPr>
          <a:xfrm flipV="1">
            <a:off x="11282145" y="5671498"/>
            <a:ext cx="1860312" cy="582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73">
            <a:extLst>
              <a:ext uri="{FF2B5EF4-FFF2-40B4-BE49-F238E27FC236}">
                <a16:creationId xmlns:a16="http://schemas.microsoft.com/office/drawing/2014/main" id="{FD714CAF-4573-4E50-9ADA-575CFC97737D}"/>
              </a:ext>
            </a:extLst>
          </p:cNvPr>
          <p:cNvSpPr/>
          <p:nvPr/>
        </p:nvSpPr>
        <p:spPr>
          <a:xfrm>
            <a:off x="13120573" y="5654143"/>
            <a:ext cx="139471" cy="2411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03" name="TextBox 67">
            <a:extLst>
              <a:ext uri="{FF2B5EF4-FFF2-40B4-BE49-F238E27FC236}">
                <a16:creationId xmlns:a16="http://schemas.microsoft.com/office/drawing/2014/main" id="{5B35FCDC-B4D0-4AE8-BBE5-346C110D338B}"/>
              </a:ext>
            </a:extLst>
          </p:cNvPr>
          <p:cNvSpPr txBox="1"/>
          <p:nvPr/>
        </p:nvSpPr>
        <p:spPr>
          <a:xfrm>
            <a:off x="11282145" y="5212757"/>
            <a:ext cx="191248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7030A0"/>
                </a:solidFill>
              </a:rPr>
              <a:t>setNewCategoryBudget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(CategoryBudget catBudget)</a:t>
            </a:r>
          </a:p>
        </p:txBody>
      </p:sp>
      <p:cxnSp>
        <p:nvCxnSpPr>
          <p:cNvPr id="105" name="Straight Arrow Connector 86">
            <a:extLst>
              <a:ext uri="{FF2B5EF4-FFF2-40B4-BE49-F238E27FC236}">
                <a16:creationId xmlns:a16="http://schemas.microsoft.com/office/drawing/2014/main" id="{4993C003-804B-41C0-9E5B-321F93BF8FB3}"/>
              </a:ext>
            </a:extLst>
          </p:cNvPr>
          <p:cNvCxnSpPr>
            <a:cxnSpLocks/>
          </p:cNvCxnSpPr>
          <p:nvPr/>
        </p:nvCxnSpPr>
        <p:spPr>
          <a:xfrm>
            <a:off x="11311498" y="5880531"/>
            <a:ext cx="1830959" cy="997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86">
            <a:extLst>
              <a:ext uri="{FF2B5EF4-FFF2-40B4-BE49-F238E27FC236}">
                <a16:creationId xmlns:a16="http://schemas.microsoft.com/office/drawing/2014/main" id="{ECC15766-924D-40ED-BAF7-A60D9C25F86C}"/>
              </a:ext>
            </a:extLst>
          </p:cNvPr>
          <p:cNvCxnSpPr>
            <a:cxnSpLocks/>
          </p:cNvCxnSpPr>
          <p:nvPr/>
        </p:nvCxnSpPr>
        <p:spPr>
          <a:xfrm>
            <a:off x="9599887" y="6105809"/>
            <a:ext cx="1682258" cy="124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95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64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Winson Heng Yong Seng</dc:creator>
  <cp:lastModifiedBy>Jack Chen Yu Jie</cp:lastModifiedBy>
  <cp:revision>19</cp:revision>
  <dcterms:created xsi:type="dcterms:W3CDTF">2018-11-10T14:40:18Z</dcterms:created>
  <dcterms:modified xsi:type="dcterms:W3CDTF">2019-04-10T05:31:56Z</dcterms:modified>
</cp:coreProperties>
</file>