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76" y="-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VersionedFinanceTracker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6" y="2564238"/>
            <a:ext cx="8125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Amount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1251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12519" cy="2794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2" cy="31503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1251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119866" y="1946417"/>
            <a:ext cx="1584718" cy="41632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8125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2019-04-01T07:26:42Z</dcterms:modified>
</cp:coreProperties>
</file>