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7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71527" cy="3467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&lt;&lt;interface&gt;&gt;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 err="1">
                <a:solidFill>
                  <a:schemeClr val="bg1"/>
                </a:solidFill>
              </a:rPr>
              <a:t>FinanceTrackerStorage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220810" cy="528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435036" y="3331820"/>
            <a:ext cx="18632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12022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JsonFinance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TrackerStorage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FinanceTracker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endCxn id="73" idx="2"/>
          </p:cNvCxnSpPr>
          <p:nvPr/>
        </p:nvCxnSpPr>
        <p:spPr>
          <a:xfrm rot="5400000" flipH="1" flipV="1">
            <a:off x="8075007" y="2983318"/>
            <a:ext cx="325188" cy="7384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43800" y="2477656"/>
            <a:ext cx="139498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996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JsonAdaptedRecord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2019-04-01T07:37:14Z</dcterms:modified>
</cp:coreProperties>
</file>