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44" y="26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65">
            <a:extLst>
              <a:ext uri="{FF2B5EF4-FFF2-40B4-BE49-F238E27FC236}">
                <a16:creationId xmlns:a16="http://schemas.microsoft.com/office/drawing/2014/main" id="{62F14327-2009-419F-A661-51A96E59C539}"/>
              </a:ext>
            </a:extLst>
          </p:cNvPr>
          <p:cNvSpPr/>
          <p:nvPr/>
        </p:nvSpPr>
        <p:spPr>
          <a:xfrm>
            <a:off x="-28803" y="118374"/>
            <a:ext cx="8489282" cy="4910823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8990" cy="32174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667000" y="228600"/>
            <a:ext cx="1492973" cy="58654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FinanceTrackerParser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3443629" y="832060"/>
            <a:ext cx="15242" cy="197648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386864" y="1371600"/>
            <a:ext cx="188586" cy="126585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 flipH="1">
            <a:off x="5050218" y="1590990"/>
            <a:ext cx="40650" cy="107601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998174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3441032" y="1474367"/>
            <a:ext cx="981820" cy="551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784942" y="2701502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3607760" y="1878232"/>
            <a:ext cx="132884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 flipV="1">
            <a:off x="1691351" y="2649448"/>
            <a:ext cx="1638319" cy="1755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301618" y="4475801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050786" y="2895600"/>
            <a:ext cx="156492" cy="145793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6928270" y="2787135"/>
            <a:ext cx="139243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deleteRecord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(r)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224649" y="1130101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755365" y="4016458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28817" y="42044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483316" y="2402204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7272629" y="3011906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21015" y="2648277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4409115" y="1143678"/>
            <a:ext cx="1763085" cy="61292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1691351" y="2951448"/>
            <a:ext cx="5304267" cy="2035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1687894" cy="1199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353539"/>
            <a:ext cx="530362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7212108" y="3327511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62">
            <a:extLst>
              <a:ext uri="{FF2B5EF4-FFF2-40B4-BE49-F238E27FC236}">
                <a16:creationId xmlns:a16="http://schemas.microsoft.com/office/drawing/2014/main" id="{B83912BB-7D64-4048-8625-8E77C337FDCC}"/>
              </a:ext>
            </a:extLst>
          </p:cNvPr>
          <p:cNvSpPr/>
          <p:nvPr/>
        </p:nvSpPr>
        <p:spPr>
          <a:xfrm>
            <a:off x="6400800" y="1429873"/>
            <a:ext cx="1544052" cy="53879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 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667DAA2-FDC7-45D3-ABA5-CB522521366D}"/>
              </a:ext>
            </a:extLst>
          </p:cNvPr>
          <p:cNvSpPr/>
          <p:nvPr/>
        </p:nvSpPr>
        <p:spPr>
          <a:xfrm>
            <a:off x="7059708" y="1969974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7" name="Rectangle 62">
            <a:extLst>
              <a:ext uri="{FF2B5EF4-FFF2-40B4-BE49-F238E27FC236}">
                <a16:creationId xmlns:a16="http://schemas.microsoft.com/office/drawing/2014/main" id="{422EAB33-79DC-4469-84CF-7FA8366FB7E6}"/>
              </a:ext>
            </a:extLst>
          </p:cNvPr>
          <p:cNvSpPr/>
          <p:nvPr/>
        </p:nvSpPr>
        <p:spPr>
          <a:xfrm>
            <a:off x="8073229" y="243765"/>
            <a:ext cx="1016831" cy="571379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E898D1F-3A92-49E8-A685-381AE8E91AA4}"/>
              </a:ext>
            </a:extLst>
          </p:cNvPr>
          <p:cNvSpPr/>
          <p:nvPr/>
        </p:nvSpPr>
        <p:spPr>
          <a:xfrm>
            <a:off x="8525830" y="2971801"/>
            <a:ext cx="148408" cy="35571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91D9A3A-6DE5-46E0-8D0A-3F6BB99B2B55}"/>
              </a:ext>
            </a:extLst>
          </p:cNvPr>
          <p:cNvCxnSpPr>
            <a:cxnSpLocks/>
          </p:cNvCxnSpPr>
          <p:nvPr/>
        </p:nvCxnSpPr>
        <p:spPr>
          <a:xfrm>
            <a:off x="8581645" y="762000"/>
            <a:ext cx="27242" cy="351394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4D653FED-0CBA-48FE-98CC-B7D8213732A0}"/>
              </a:ext>
            </a:extLst>
          </p:cNvPr>
          <p:cNvSpPr/>
          <p:nvPr/>
        </p:nvSpPr>
        <p:spPr>
          <a:xfrm>
            <a:off x="4998174" y="1984733"/>
            <a:ext cx="152400" cy="55633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D68D7EE-9EC1-4F9F-8C61-D6C759104650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3551636" y="2541068"/>
            <a:ext cx="152273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7BB9664-7A80-47E2-948C-DAC06968C162}"/>
              </a:ext>
            </a:extLst>
          </p:cNvPr>
          <p:cNvCxnSpPr>
            <a:cxnSpLocks/>
          </p:cNvCxnSpPr>
          <p:nvPr/>
        </p:nvCxnSpPr>
        <p:spPr>
          <a:xfrm>
            <a:off x="3542985" y="1996844"/>
            <a:ext cx="144566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54AD924-D194-4744-A070-479DCBFFF52C}"/>
              </a:ext>
            </a:extLst>
          </p:cNvPr>
          <p:cNvSpPr txBox="1"/>
          <p:nvPr/>
        </p:nvSpPr>
        <p:spPr>
          <a:xfrm>
            <a:off x="2800677" y="2003743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parse(“1”)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23C284E-5B82-4E34-A686-398FD5D53E17}"/>
              </a:ext>
            </a:extLst>
          </p:cNvPr>
          <p:cNvCxnSpPr>
            <a:cxnSpLocks/>
          </p:cNvCxnSpPr>
          <p:nvPr/>
        </p:nvCxnSpPr>
        <p:spPr>
          <a:xfrm>
            <a:off x="5168552" y="2005146"/>
            <a:ext cx="117254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55B1D97-C38B-4398-BF00-8A271B0E59D4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5150574" y="2262901"/>
            <a:ext cx="184504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2DD347E-B2F0-43C7-B2D9-4473CD2C0430}"/>
              </a:ext>
            </a:extLst>
          </p:cNvPr>
          <p:cNvCxnSpPr>
            <a:cxnSpLocks/>
          </p:cNvCxnSpPr>
          <p:nvPr/>
        </p:nvCxnSpPr>
        <p:spPr>
          <a:xfrm flipH="1">
            <a:off x="7130396" y="1870570"/>
            <a:ext cx="21010" cy="272453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0" name="Rectangle 62">
            <a:extLst>
              <a:ext uri="{FF2B5EF4-FFF2-40B4-BE49-F238E27FC236}">
                <a16:creationId xmlns:a16="http://schemas.microsoft.com/office/drawing/2014/main" id="{2AA44471-A9D4-4269-8408-C03D0D503B0E}"/>
              </a:ext>
            </a:extLst>
          </p:cNvPr>
          <p:cNvSpPr/>
          <p:nvPr/>
        </p:nvSpPr>
        <p:spPr>
          <a:xfrm>
            <a:off x="7399595" y="3390852"/>
            <a:ext cx="1062670" cy="66884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 Command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7A20D91-FF3F-43A0-A71E-A833E0CC983E}"/>
              </a:ext>
            </a:extLst>
          </p:cNvPr>
          <p:cNvSpPr/>
          <p:nvPr/>
        </p:nvSpPr>
        <p:spPr>
          <a:xfrm>
            <a:off x="7854729" y="4059694"/>
            <a:ext cx="156491" cy="12897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4329239-A237-4D19-8DD3-3A2FD071948D}"/>
              </a:ext>
            </a:extLst>
          </p:cNvPr>
          <p:cNvCxnSpPr>
            <a:cxnSpLocks/>
          </p:cNvCxnSpPr>
          <p:nvPr/>
        </p:nvCxnSpPr>
        <p:spPr>
          <a:xfrm flipV="1">
            <a:off x="7207278" y="4188666"/>
            <a:ext cx="647451" cy="233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0456EFB-6226-4F97-A97F-44F6C94437EE}"/>
              </a:ext>
            </a:extLst>
          </p:cNvPr>
          <p:cNvCxnSpPr>
            <a:cxnSpLocks/>
          </p:cNvCxnSpPr>
          <p:nvPr/>
        </p:nvCxnSpPr>
        <p:spPr>
          <a:xfrm flipV="1">
            <a:off x="7086600" y="3578734"/>
            <a:ext cx="308796" cy="266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42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Jia Xuan Kok</cp:lastModifiedBy>
  <cp:revision>113</cp:revision>
  <dcterms:created xsi:type="dcterms:W3CDTF">2016-07-22T14:33:02Z</dcterms:created>
  <dcterms:modified xsi:type="dcterms:W3CDTF">2019-04-01T07:17:48Z</dcterms:modified>
</cp:coreProperties>
</file>