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1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2237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BC698-40A5-41C1-97AB-66BB681C0FAD}" type="datetimeFigureOut">
              <a:rPr lang="en-SG" smtClean="0"/>
              <a:t>14/4/2019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13863-9340-4A2F-A1F3-3895DF8728A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09662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BC698-40A5-41C1-97AB-66BB681C0FAD}" type="datetimeFigureOut">
              <a:rPr lang="en-SG" smtClean="0"/>
              <a:t>14/4/2019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13863-9340-4A2F-A1F3-3895DF8728A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89156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BC698-40A5-41C1-97AB-66BB681C0FAD}" type="datetimeFigureOut">
              <a:rPr lang="en-SG" smtClean="0"/>
              <a:t>14/4/2019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13863-9340-4A2F-A1F3-3895DF8728A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61566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BC698-40A5-41C1-97AB-66BB681C0FAD}" type="datetimeFigureOut">
              <a:rPr lang="en-SG" smtClean="0"/>
              <a:t>14/4/2019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13863-9340-4A2F-A1F3-3895DF8728A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95882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BC698-40A5-41C1-97AB-66BB681C0FAD}" type="datetimeFigureOut">
              <a:rPr lang="en-SG" smtClean="0"/>
              <a:t>14/4/2019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13863-9340-4A2F-A1F3-3895DF8728A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79293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BC698-40A5-41C1-97AB-66BB681C0FAD}" type="datetimeFigureOut">
              <a:rPr lang="en-SG" smtClean="0"/>
              <a:t>14/4/2019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13863-9340-4A2F-A1F3-3895DF8728A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68818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BC698-40A5-41C1-97AB-66BB681C0FAD}" type="datetimeFigureOut">
              <a:rPr lang="en-SG" smtClean="0"/>
              <a:t>14/4/2019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13863-9340-4A2F-A1F3-3895DF8728A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57773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BC698-40A5-41C1-97AB-66BB681C0FAD}" type="datetimeFigureOut">
              <a:rPr lang="en-SG" smtClean="0"/>
              <a:t>14/4/2019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13863-9340-4A2F-A1F3-3895DF8728A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74531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BC698-40A5-41C1-97AB-66BB681C0FAD}" type="datetimeFigureOut">
              <a:rPr lang="en-SG" smtClean="0"/>
              <a:t>14/4/2019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13863-9340-4A2F-A1F3-3895DF8728A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68563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BC698-40A5-41C1-97AB-66BB681C0FAD}" type="datetimeFigureOut">
              <a:rPr lang="en-SG" smtClean="0"/>
              <a:t>14/4/2019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13863-9340-4A2F-A1F3-3895DF8728A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02229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BC698-40A5-41C1-97AB-66BB681C0FAD}" type="datetimeFigureOut">
              <a:rPr lang="en-SG" smtClean="0"/>
              <a:t>14/4/2019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13863-9340-4A2F-A1F3-3895DF8728A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62335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EBC698-40A5-41C1-97AB-66BB681C0FAD}" type="datetimeFigureOut">
              <a:rPr lang="en-SG" smtClean="0"/>
              <a:t>14/4/2019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613863-9340-4A2F-A1F3-3895DF8728A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20232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Rectangle: Rounded Corners 175">
            <a:extLst>
              <a:ext uri="{FF2B5EF4-FFF2-40B4-BE49-F238E27FC236}">
                <a16:creationId xmlns:a16="http://schemas.microsoft.com/office/drawing/2014/main" id="{99EE8A08-8CAA-4A88-A11B-F92677AF71DC}"/>
              </a:ext>
            </a:extLst>
          </p:cNvPr>
          <p:cNvSpPr/>
          <p:nvPr/>
        </p:nvSpPr>
        <p:spPr>
          <a:xfrm>
            <a:off x="172720" y="941990"/>
            <a:ext cx="6146800" cy="6367121"/>
          </a:xfrm>
          <a:prstGeom prst="roundRect">
            <a:avLst>
              <a:gd name="adj" fmla="val 5593"/>
            </a:avLst>
          </a:prstGeom>
          <a:solidFill>
            <a:srgbClr val="C1BFB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872BE09-410C-4F06-B36B-8FFA0B4762FA}"/>
              </a:ext>
            </a:extLst>
          </p:cNvPr>
          <p:cNvSpPr/>
          <p:nvPr/>
        </p:nvSpPr>
        <p:spPr>
          <a:xfrm>
            <a:off x="2966323" y="423930"/>
            <a:ext cx="381000" cy="3124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42FA03C-04BA-4F1E-BE08-87D4EC53F061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3156823" y="736350"/>
            <a:ext cx="0" cy="3733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lowchart: Terminator 5">
            <a:extLst>
              <a:ext uri="{FF2B5EF4-FFF2-40B4-BE49-F238E27FC236}">
                <a16:creationId xmlns:a16="http://schemas.microsoft.com/office/drawing/2014/main" id="{56CF3BD8-539A-4FD0-8296-85EFB891D502}"/>
              </a:ext>
            </a:extLst>
          </p:cNvPr>
          <p:cNvSpPr/>
          <p:nvPr/>
        </p:nvSpPr>
        <p:spPr>
          <a:xfrm>
            <a:off x="2397722" y="1109730"/>
            <a:ext cx="1518201" cy="229673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Execute command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F0E7FF7-AFAE-4E1E-AE6C-B85CAC30BE9A}"/>
              </a:ext>
            </a:extLst>
          </p:cNvPr>
          <p:cNvCxnSpPr>
            <a:cxnSpLocks/>
          </p:cNvCxnSpPr>
          <p:nvPr/>
        </p:nvCxnSpPr>
        <p:spPr>
          <a:xfrm>
            <a:off x="3156822" y="1339403"/>
            <a:ext cx="0" cy="2511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lowchart: Terminator 7">
            <a:extLst>
              <a:ext uri="{FF2B5EF4-FFF2-40B4-BE49-F238E27FC236}">
                <a16:creationId xmlns:a16="http://schemas.microsoft.com/office/drawing/2014/main" id="{80DA07F9-61B3-4702-8880-496E1AA84834}"/>
              </a:ext>
            </a:extLst>
          </p:cNvPr>
          <p:cNvSpPr/>
          <p:nvPr/>
        </p:nvSpPr>
        <p:spPr>
          <a:xfrm>
            <a:off x="2326138" y="1597946"/>
            <a:ext cx="1661365" cy="229673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Display result to user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C3C6C15-8A5D-4820-98BB-DE23609AB1CE}"/>
              </a:ext>
            </a:extLst>
          </p:cNvPr>
          <p:cNvCxnSpPr>
            <a:cxnSpLocks/>
          </p:cNvCxnSpPr>
          <p:nvPr/>
        </p:nvCxnSpPr>
        <p:spPr>
          <a:xfrm>
            <a:off x="3156820" y="1827619"/>
            <a:ext cx="0" cy="1569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Diamond 11">
            <a:extLst>
              <a:ext uri="{FF2B5EF4-FFF2-40B4-BE49-F238E27FC236}">
                <a16:creationId xmlns:a16="http://schemas.microsoft.com/office/drawing/2014/main" id="{81362C31-6B62-4AD1-A2D7-6A51F6861CAC}"/>
              </a:ext>
            </a:extLst>
          </p:cNvPr>
          <p:cNvSpPr/>
          <p:nvPr/>
        </p:nvSpPr>
        <p:spPr>
          <a:xfrm>
            <a:off x="3015904" y="1984527"/>
            <a:ext cx="281832" cy="289774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v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DA27CFC-AF5A-453F-AE92-9AB510D197BD}"/>
              </a:ext>
            </a:extLst>
          </p:cNvPr>
          <p:cNvCxnSpPr>
            <a:cxnSpLocks/>
            <a:stCxn id="12" idx="2"/>
            <a:endCxn id="17" idx="0"/>
          </p:cNvCxnSpPr>
          <p:nvPr/>
        </p:nvCxnSpPr>
        <p:spPr>
          <a:xfrm flipH="1">
            <a:off x="3155324" y="2274301"/>
            <a:ext cx="1496" cy="23880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12011DF-FD08-48B8-9C56-53F50156932F}"/>
              </a:ext>
            </a:extLst>
          </p:cNvPr>
          <p:cNvSpPr txBox="1"/>
          <p:nvPr/>
        </p:nvSpPr>
        <p:spPr>
          <a:xfrm>
            <a:off x="3155324" y="2223501"/>
            <a:ext cx="14155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dirty="0">
                <a:latin typeface="Arial" panose="020B0604020202020204" pitchFamily="34" charset="0"/>
                <a:cs typeface="Arial" panose="020B0604020202020204" pitchFamily="34" charset="0"/>
              </a:rPr>
              <a:t>[has budget changes]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2411416-8BD8-4B6F-8ECE-C391C66A8C6D}"/>
              </a:ext>
            </a:extLst>
          </p:cNvPr>
          <p:cNvSpPr/>
          <p:nvPr/>
        </p:nvSpPr>
        <p:spPr>
          <a:xfrm>
            <a:off x="302655" y="2513108"/>
            <a:ext cx="5705338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EFB7418-C6C1-431D-A253-93F3CA751323}"/>
              </a:ext>
            </a:extLst>
          </p:cNvPr>
          <p:cNvCxnSpPr>
            <a:cxnSpLocks/>
          </p:cNvCxnSpPr>
          <p:nvPr/>
        </p:nvCxnSpPr>
        <p:spPr>
          <a:xfrm>
            <a:off x="1216407" y="2552587"/>
            <a:ext cx="0" cy="1569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lowchart: Terminator 18">
            <a:extLst>
              <a:ext uri="{FF2B5EF4-FFF2-40B4-BE49-F238E27FC236}">
                <a16:creationId xmlns:a16="http://schemas.microsoft.com/office/drawing/2014/main" id="{C309700C-C00C-43F8-BDE6-63BFB10ACCAA}"/>
              </a:ext>
            </a:extLst>
          </p:cNvPr>
          <p:cNvSpPr/>
          <p:nvPr/>
        </p:nvSpPr>
        <p:spPr>
          <a:xfrm>
            <a:off x="708878" y="2695722"/>
            <a:ext cx="1019147" cy="271964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Update </a:t>
            </a:r>
            <a:r>
              <a:rPr lang="en-SG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BudgetPanel</a:t>
            </a:r>
            <a:endParaRPr lang="en-SG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Flowchart: Terminator 21">
            <a:extLst>
              <a:ext uri="{FF2B5EF4-FFF2-40B4-BE49-F238E27FC236}">
                <a16:creationId xmlns:a16="http://schemas.microsoft.com/office/drawing/2014/main" id="{1E13E493-B39C-4673-ABC2-2E7EAFED5A1C}"/>
              </a:ext>
            </a:extLst>
          </p:cNvPr>
          <p:cNvSpPr/>
          <p:nvPr/>
        </p:nvSpPr>
        <p:spPr>
          <a:xfrm>
            <a:off x="2346207" y="2709436"/>
            <a:ext cx="1075548" cy="271964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Update </a:t>
            </a:r>
          </a:p>
          <a:p>
            <a:pPr algn="ctr"/>
            <a:r>
              <a:rPr lang="en-SG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BrowserPanel</a:t>
            </a:r>
            <a:endParaRPr lang="en-SG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Flowchart: Terminator 22">
            <a:extLst>
              <a:ext uri="{FF2B5EF4-FFF2-40B4-BE49-F238E27FC236}">
                <a16:creationId xmlns:a16="http://schemas.microsoft.com/office/drawing/2014/main" id="{EEA8D295-B014-479F-8DF5-010F5E09E79D}"/>
              </a:ext>
            </a:extLst>
          </p:cNvPr>
          <p:cNvSpPr/>
          <p:nvPr/>
        </p:nvSpPr>
        <p:spPr>
          <a:xfrm>
            <a:off x="4121267" y="2688499"/>
            <a:ext cx="1216057" cy="271964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Update </a:t>
            </a:r>
          </a:p>
          <a:p>
            <a:pPr algn="ctr"/>
            <a:r>
              <a:rPr lang="en-SG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SummaryPanel</a:t>
            </a:r>
            <a:endParaRPr lang="en-SG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2457002-1DD2-4227-8898-8D98C7A219BC}"/>
              </a:ext>
            </a:extLst>
          </p:cNvPr>
          <p:cNvCxnSpPr>
            <a:cxnSpLocks/>
            <a:endCxn id="22" idx="0"/>
          </p:cNvCxnSpPr>
          <p:nvPr/>
        </p:nvCxnSpPr>
        <p:spPr>
          <a:xfrm>
            <a:off x="2883981" y="2538814"/>
            <a:ext cx="0" cy="1706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E7BE148-0B5C-4A09-B761-A6B9EF595F9B}"/>
              </a:ext>
            </a:extLst>
          </p:cNvPr>
          <p:cNvCxnSpPr>
            <a:cxnSpLocks/>
          </p:cNvCxnSpPr>
          <p:nvPr/>
        </p:nvCxnSpPr>
        <p:spPr>
          <a:xfrm>
            <a:off x="4729295" y="2538814"/>
            <a:ext cx="0" cy="1569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F73D4217-1F74-4A4F-8EBE-4B45654A897E}"/>
              </a:ext>
            </a:extLst>
          </p:cNvPr>
          <p:cNvSpPr/>
          <p:nvPr/>
        </p:nvSpPr>
        <p:spPr>
          <a:xfrm>
            <a:off x="302654" y="4482925"/>
            <a:ext cx="5545354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721C41C-2F94-46E7-B5E8-B81C1ACFC8FE}"/>
              </a:ext>
            </a:extLst>
          </p:cNvPr>
          <p:cNvCxnSpPr>
            <a:cxnSpLocks/>
          </p:cNvCxnSpPr>
          <p:nvPr/>
        </p:nvCxnSpPr>
        <p:spPr>
          <a:xfrm flipH="1">
            <a:off x="1201734" y="2975326"/>
            <a:ext cx="5440" cy="30804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5D5D4D2-1E4D-4E43-A673-4B78CAD6D4CB}"/>
              </a:ext>
            </a:extLst>
          </p:cNvPr>
          <p:cNvCxnSpPr>
            <a:cxnSpLocks/>
          </p:cNvCxnSpPr>
          <p:nvPr/>
        </p:nvCxnSpPr>
        <p:spPr>
          <a:xfrm flipH="1">
            <a:off x="4729296" y="2966421"/>
            <a:ext cx="1309" cy="22579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5E88A47-0C8E-4649-9B67-620B504843E5}"/>
              </a:ext>
            </a:extLst>
          </p:cNvPr>
          <p:cNvCxnSpPr>
            <a:cxnSpLocks/>
            <a:stCxn id="12" idx="1"/>
          </p:cNvCxnSpPr>
          <p:nvPr/>
        </p:nvCxnSpPr>
        <p:spPr>
          <a:xfrm flipH="1" flipV="1">
            <a:off x="0" y="2125779"/>
            <a:ext cx="3015904" cy="363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4EC74F94-591D-461E-8731-88B1B9737C09}"/>
              </a:ext>
            </a:extLst>
          </p:cNvPr>
          <p:cNvSpPr txBox="1"/>
          <p:nvPr/>
        </p:nvSpPr>
        <p:spPr>
          <a:xfrm>
            <a:off x="2185222" y="1913966"/>
            <a:ext cx="6897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dirty="0">
                <a:latin typeface="Arial" panose="020B0604020202020204" pitchFamily="34" charset="0"/>
                <a:cs typeface="Arial" panose="020B0604020202020204" pitchFamily="34" charset="0"/>
              </a:rPr>
              <a:t>[else]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ADE64BE-EDF5-4DA0-BF59-E56D4F8BA0E6}"/>
              </a:ext>
            </a:extLst>
          </p:cNvPr>
          <p:cNvSpPr txBox="1"/>
          <p:nvPr/>
        </p:nvSpPr>
        <p:spPr>
          <a:xfrm>
            <a:off x="1238351" y="2125779"/>
            <a:ext cx="15085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800" dirty="0">
                <a:latin typeface="Arial" panose="020B0604020202020204" pitchFamily="34" charset="0"/>
                <a:cs typeface="Arial" panose="020B0604020202020204" pitchFamily="34" charset="0"/>
              </a:rPr>
              <a:t>*Out of scope of this diagram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97BF209-099D-428A-BA5A-0DFAFC68DD24}"/>
              </a:ext>
            </a:extLst>
          </p:cNvPr>
          <p:cNvCxnSpPr>
            <a:cxnSpLocks/>
            <a:stCxn id="26" idx="2"/>
            <a:endCxn id="47" idx="0"/>
          </p:cNvCxnSpPr>
          <p:nvPr/>
        </p:nvCxnSpPr>
        <p:spPr>
          <a:xfrm>
            <a:off x="3075331" y="4528644"/>
            <a:ext cx="1842" cy="1569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Diamond 46">
            <a:extLst>
              <a:ext uri="{FF2B5EF4-FFF2-40B4-BE49-F238E27FC236}">
                <a16:creationId xmlns:a16="http://schemas.microsoft.com/office/drawing/2014/main" id="{FA9D64B5-7D36-4E49-93A7-6A8BB5238C1E}"/>
              </a:ext>
            </a:extLst>
          </p:cNvPr>
          <p:cNvSpPr/>
          <p:nvPr/>
        </p:nvSpPr>
        <p:spPr>
          <a:xfrm>
            <a:off x="2936257" y="4685552"/>
            <a:ext cx="281832" cy="289774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v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EE43F75-58DD-4BCF-B458-77BBFDDC5597}"/>
              </a:ext>
            </a:extLst>
          </p:cNvPr>
          <p:cNvCxnSpPr>
            <a:cxnSpLocks/>
          </p:cNvCxnSpPr>
          <p:nvPr/>
        </p:nvCxnSpPr>
        <p:spPr>
          <a:xfrm flipH="1">
            <a:off x="3075331" y="4975326"/>
            <a:ext cx="1842" cy="3887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CC5EC113-3EEA-452F-B1E9-FD8141691521}"/>
              </a:ext>
            </a:extLst>
          </p:cNvPr>
          <p:cNvSpPr txBox="1"/>
          <p:nvPr/>
        </p:nvSpPr>
        <p:spPr>
          <a:xfrm>
            <a:off x="2374461" y="4615357"/>
            <a:ext cx="5159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dirty="0">
                <a:latin typeface="Arial" panose="020B0604020202020204" pitchFamily="34" charset="0"/>
                <a:cs typeface="Arial" panose="020B0604020202020204" pitchFamily="34" charset="0"/>
              </a:rPr>
              <a:t>[else]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9A12D8CC-82C5-4781-B0F7-9085131B314B}"/>
              </a:ext>
            </a:extLst>
          </p:cNvPr>
          <p:cNvSpPr/>
          <p:nvPr/>
        </p:nvSpPr>
        <p:spPr>
          <a:xfrm flipV="1">
            <a:off x="302654" y="3275484"/>
            <a:ext cx="1668968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18619795-A3A4-4E31-BC40-E8521559D240}"/>
              </a:ext>
            </a:extLst>
          </p:cNvPr>
          <p:cNvCxnSpPr>
            <a:cxnSpLocks/>
            <a:endCxn id="59" idx="0"/>
          </p:cNvCxnSpPr>
          <p:nvPr/>
        </p:nvCxnSpPr>
        <p:spPr>
          <a:xfrm>
            <a:off x="754915" y="3326244"/>
            <a:ext cx="0" cy="30781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64F528CE-5E11-43F6-B0A5-347790BDC629}"/>
              </a:ext>
            </a:extLst>
          </p:cNvPr>
          <p:cNvCxnSpPr>
            <a:cxnSpLocks/>
            <a:endCxn id="60" idx="0"/>
          </p:cNvCxnSpPr>
          <p:nvPr/>
        </p:nvCxnSpPr>
        <p:spPr>
          <a:xfrm>
            <a:off x="1754715" y="3321204"/>
            <a:ext cx="0" cy="3128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Flowchart: Terminator 58">
            <a:extLst>
              <a:ext uri="{FF2B5EF4-FFF2-40B4-BE49-F238E27FC236}">
                <a16:creationId xmlns:a16="http://schemas.microsoft.com/office/drawing/2014/main" id="{BC67BE0F-CD28-4048-82E8-FB567F481888}"/>
              </a:ext>
            </a:extLst>
          </p:cNvPr>
          <p:cNvSpPr/>
          <p:nvPr/>
        </p:nvSpPr>
        <p:spPr>
          <a:xfrm>
            <a:off x="302655" y="3634063"/>
            <a:ext cx="904520" cy="271964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Update Budget Bar</a:t>
            </a:r>
          </a:p>
        </p:txBody>
      </p:sp>
      <p:sp>
        <p:nvSpPr>
          <p:cNvPr id="60" name="Flowchart: Terminator 59">
            <a:extLst>
              <a:ext uri="{FF2B5EF4-FFF2-40B4-BE49-F238E27FC236}">
                <a16:creationId xmlns:a16="http://schemas.microsoft.com/office/drawing/2014/main" id="{7FE32945-6960-4F17-83FA-807D0D327079}"/>
              </a:ext>
            </a:extLst>
          </p:cNvPr>
          <p:cNvSpPr/>
          <p:nvPr/>
        </p:nvSpPr>
        <p:spPr>
          <a:xfrm>
            <a:off x="1275764" y="3634063"/>
            <a:ext cx="957901" cy="271964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Update Budget Text</a:t>
            </a:r>
          </a:p>
        </p:txBody>
      </p:sp>
      <p:sp>
        <p:nvSpPr>
          <p:cNvPr id="67" name="Flowchart: Terminator 66">
            <a:extLst>
              <a:ext uri="{FF2B5EF4-FFF2-40B4-BE49-F238E27FC236}">
                <a16:creationId xmlns:a16="http://schemas.microsoft.com/office/drawing/2014/main" id="{988B184B-4663-4012-BBE5-4685E9D967E1}"/>
              </a:ext>
            </a:extLst>
          </p:cNvPr>
          <p:cNvSpPr/>
          <p:nvPr/>
        </p:nvSpPr>
        <p:spPr>
          <a:xfrm>
            <a:off x="302654" y="4053730"/>
            <a:ext cx="904520" cy="271964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 Bar colour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CC1CBBA7-3A59-4057-B457-795BAE8E14EA}"/>
              </a:ext>
            </a:extLst>
          </p:cNvPr>
          <p:cNvCxnSpPr>
            <a:cxnSpLocks/>
            <a:stCxn id="59" idx="2"/>
            <a:endCxn id="67" idx="0"/>
          </p:cNvCxnSpPr>
          <p:nvPr/>
        </p:nvCxnSpPr>
        <p:spPr>
          <a:xfrm flipH="1">
            <a:off x="754914" y="3906027"/>
            <a:ext cx="1" cy="14770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1ECBB01C-610A-45ED-91BA-F4A7BF5F9EA8}"/>
              </a:ext>
            </a:extLst>
          </p:cNvPr>
          <p:cNvCxnSpPr>
            <a:cxnSpLocks/>
          </p:cNvCxnSpPr>
          <p:nvPr/>
        </p:nvCxnSpPr>
        <p:spPr>
          <a:xfrm flipH="1">
            <a:off x="754914" y="4328506"/>
            <a:ext cx="1" cy="14770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28584996-A94C-49C4-B9B9-C6E0140B21FF}"/>
              </a:ext>
            </a:extLst>
          </p:cNvPr>
          <p:cNvCxnSpPr>
            <a:cxnSpLocks/>
          </p:cNvCxnSpPr>
          <p:nvPr/>
        </p:nvCxnSpPr>
        <p:spPr>
          <a:xfrm>
            <a:off x="1754714" y="3908371"/>
            <a:ext cx="0" cy="5678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76BE4B6E-BCE2-47A2-B2EC-AF09351093C2}"/>
              </a:ext>
            </a:extLst>
          </p:cNvPr>
          <p:cNvCxnSpPr>
            <a:cxnSpLocks/>
            <a:stCxn id="22" idx="2"/>
            <a:endCxn id="77" idx="0"/>
          </p:cNvCxnSpPr>
          <p:nvPr/>
        </p:nvCxnSpPr>
        <p:spPr>
          <a:xfrm>
            <a:off x="2883981" y="2981400"/>
            <a:ext cx="0" cy="4241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Flowchart: Terminator 76">
            <a:extLst>
              <a:ext uri="{FF2B5EF4-FFF2-40B4-BE49-F238E27FC236}">
                <a16:creationId xmlns:a16="http://schemas.microsoft.com/office/drawing/2014/main" id="{FC66BA6A-DA8D-4DBE-954C-F3FB6C91C229}"/>
              </a:ext>
            </a:extLst>
          </p:cNvPr>
          <p:cNvSpPr/>
          <p:nvPr/>
        </p:nvSpPr>
        <p:spPr>
          <a:xfrm>
            <a:off x="2307538" y="3405560"/>
            <a:ext cx="1152886" cy="465502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Update </a:t>
            </a:r>
            <a:r>
              <a:rPr lang="en-SG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BrowserPanel</a:t>
            </a:r>
            <a:r>
              <a:rPr lang="en-SG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Text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7661BBEB-8438-4515-9DFB-03D3B92B250C}"/>
              </a:ext>
            </a:extLst>
          </p:cNvPr>
          <p:cNvCxnSpPr>
            <a:cxnSpLocks/>
            <a:stCxn id="77" idx="2"/>
          </p:cNvCxnSpPr>
          <p:nvPr/>
        </p:nvCxnSpPr>
        <p:spPr>
          <a:xfrm>
            <a:off x="2883981" y="3871062"/>
            <a:ext cx="0" cy="60514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Diamond 86">
            <a:extLst>
              <a:ext uri="{FF2B5EF4-FFF2-40B4-BE49-F238E27FC236}">
                <a16:creationId xmlns:a16="http://schemas.microsoft.com/office/drawing/2014/main" id="{F26C04D5-22EC-49E0-AD2E-EFBB1A6D410A}"/>
              </a:ext>
            </a:extLst>
          </p:cNvPr>
          <p:cNvSpPr/>
          <p:nvPr/>
        </p:nvSpPr>
        <p:spPr>
          <a:xfrm>
            <a:off x="4589689" y="3187859"/>
            <a:ext cx="281832" cy="289774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v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0B630C52-1C24-4C6A-8098-917B5865B500}"/>
              </a:ext>
            </a:extLst>
          </p:cNvPr>
          <p:cNvCxnSpPr>
            <a:cxnSpLocks/>
          </p:cNvCxnSpPr>
          <p:nvPr/>
        </p:nvCxnSpPr>
        <p:spPr>
          <a:xfrm>
            <a:off x="4729295" y="3477633"/>
            <a:ext cx="0" cy="3128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523395D0-5226-4057-AEA9-96F362FE96CB}"/>
              </a:ext>
            </a:extLst>
          </p:cNvPr>
          <p:cNvSpPr txBox="1"/>
          <p:nvPr/>
        </p:nvSpPr>
        <p:spPr>
          <a:xfrm>
            <a:off x="4697167" y="3448639"/>
            <a:ext cx="14155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dirty="0">
                <a:latin typeface="Arial" panose="020B0604020202020204" pitchFamily="34" charset="0"/>
                <a:cs typeface="Arial" panose="020B0604020202020204" pitchFamily="34" charset="0"/>
              </a:rPr>
              <a:t>[If no summary data]</a:t>
            </a:r>
          </a:p>
        </p:txBody>
      </p:sp>
      <p:sp>
        <p:nvSpPr>
          <p:cNvPr id="90" name="Flowchart: Terminator 89">
            <a:extLst>
              <a:ext uri="{FF2B5EF4-FFF2-40B4-BE49-F238E27FC236}">
                <a16:creationId xmlns:a16="http://schemas.microsoft.com/office/drawing/2014/main" id="{E28D42D3-73E1-4EBE-AAC9-75442B937337}"/>
              </a:ext>
            </a:extLst>
          </p:cNvPr>
          <p:cNvSpPr/>
          <p:nvPr/>
        </p:nvSpPr>
        <p:spPr>
          <a:xfrm>
            <a:off x="3502921" y="3453342"/>
            <a:ext cx="879562" cy="435694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Show no recorded expenses</a:t>
            </a:r>
          </a:p>
        </p:txBody>
      </p:sp>
      <p:cxnSp>
        <p:nvCxnSpPr>
          <p:cNvPr id="95" name="Connector: Elbow 94">
            <a:extLst>
              <a:ext uri="{FF2B5EF4-FFF2-40B4-BE49-F238E27FC236}">
                <a16:creationId xmlns:a16="http://schemas.microsoft.com/office/drawing/2014/main" id="{E9C0E681-B47F-4669-A556-4819EA24C5BD}"/>
              </a:ext>
            </a:extLst>
          </p:cNvPr>
          <p:cNvCxnSpPr>
            <a:cxnSpLocks/>
            <a:stCxn id="87" idx="1"/>
            <a:endCxn id="90" idx="0"/>
          </p:cNvCxnSpPr>
          <p:nvPr/>
        </p:nvCxnSpPr>
        <p:spPr>
          <a:xfrm rot="10800000" flipV="1">
            <a:off x="3942703" y="3332746"/>
            <a:ext cx="646987" cy="120596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Flowchart: Terminator 98">
            <a:extLst>
              <a:ext uri="{FF2B5EF4-FFF2-40B4-BE49-F238E27FC236}">
                <a16:creationId xmlns:a16="http://schemas.microsoft.com/office/drawing/2014/main" id="{39CA6817-EC57-4DD6-B064-E3D3674A72DC}"/>
              </a:ext>
            </a:extLst>
          </p:cNvPr>
          <p:cNvSpPr/>
          <p:nvPr/>
        </p:nvSpPr>
        <p:spPr>
          <a:xfrm>
            <a:off x="4354662" y="3797185"/>
            <a:ext cx="957901" cy="271964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Update Budget Text</a:t>
            </a:r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395594FF-259B-4A29-A4C5-A48428E2D64D}"/>
              </a:ext>
            </a:extLst>
          </p:cNvPr>
          <p:cNvCxnSpPr>
            <a:cxnSpLocks/>
            <a:stCxn id="90" idx="2"/>
          </p:cNvCxnSpPr>
          <p:nvPr/>
        </p:nvCxnSpPr>
        <p:spPr>
          <a:xfrm>
            <a:off x="3942702" y="3889036"/>
            <a:ext cx="7053" cy="58717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or: Elbow 112">
            <a:extLst>
              <a:ext uri="{FF2B5EF4-FFF2-40B4-BE49-F238E27FC236}">
                <a16:creationId xmlns:a16="http://schemas.microsoft.com/office/drawing/2014/main" id="{91748643-9543-453C-A583-722038DD5AE7}"/>
              </a:ext>
            </a:extLst>
          </p:cNvPr>
          <p:cNvCxnSpPr>
            <a:cxnSpLocks/>
            <a:stCxn id="99" idx="2"/>
          </p:cNvCxnSpPr>
          <p:nvPr/>
        </p:nvCxnSpPr>
        <p:spPr>
          <a:xfrm rot="5400000">
            <a:off x="4314866" y="3696990"/>
            <a:ext cx="146589" cy="890907"/>
          </a:xfrm>
          <a:prstGeom prst="bentConnector2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F48CAA6A-582F-4C5D-8D22-A8EC3ADCAC4E}"/>
              </a:ext>
            </a:extLst>
          </p:cNvPr>
          <p:cNvSpPr txBox="1"/>
          <p:nvPr/>
        </p:nvSpPr>
        <p:spPr>
          <a:xfrm>
            <a:off x="3015904" y="4956267"/>
            <a:ext cx="14155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dirty="0">
                <a:latin typeface="Arial" panose="020B0604020202020204" pitchFamily="34" charset="0"/>
                <a:cs typeface="Arial" panose="020B0604020202020204" pitchFamily="34" charset="0"/>
              </a:rPr>
              <a:t>[is show summary]</a:t>
            </a:r>
          </a:p>
        </p:txBody>
      </p:sp>
      <p:sp>
        <p:nvSpPr>
          <p:cNvPr id="135" name="Flowchart: Terminator 134">
            <a:extLst>
              <a:ext uri="{FF2B5EF4-FFF2-40B4-BE49-F238E27FC236}">
                <a16:creationId xmlns:a16="http://schemas.microsoft.com/office/drawing/2014/main" id="{7ECB00D4-F8E0-47AD-AA12-66BC902F96B6}"/>
              </a:ext>
            </a:extLst>
          </p:cNvPr>
          <p:cNvSpPr/>
          <p:nvPr/>
        </p:nvSpPr>
        <p:spPr>
          <a:xfrm>
            <a:off x="2489044" y="6053133"/>
            <a:ext cx="1172574" cy="271964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Swap to </a:t>
            </a:r>
            <a:r>
              <a:rPr lang="en-SG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SummaryPanel</a:t>
            </a:r>
            <a:endParaRPr lang="en-SG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6" name="Flowchart: Terminator 135">
            <a:extLst>
              <a:ext uri="{FF2B5EF4-FFF2-40B4-BE49-F238E27FC236}">
                <a16:creationId xmlns:a16="http://schemas.microsoft.com/office/drawing/2014/main" id="{1055B943-E7FC-459D-A003-A9F617329D9A}"/>
              </a:ext>
            </a:extLst>
          </p:cNvPr>
          <p:cNvSpPr/>
          <p:nvPr/>
        </p:nvSpPr>
        <p:spPr>
          <a:xfrm>
            <a:off x="4388639" y="5372698"/>
            <a:ext cx="1206681" cy="271964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Swap to </a:t>
            </a:r>
            <a:r>
              <a:rPr lang="en-SG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BrowserPanel</a:t>
            </a:r>
            <a:endParaRPr lang="en-SG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9" name="Diamond 138">
            <a:extLst>
              <a:ext uri="{FF2B5EF4-FFF2-40B4-BE49-F238E27FC236}">
                <a16:creationId xmlns:a16="http://schemas.microsoft.com/office/drawing/2014/main" id="{257D9148-3ACE-402E-9D74-35CBC994A855}"/>
              </a:ext>
            </a:extLst>
          </p:cNvPr>
          <p:cNvSpPr/>
          <p:nvPr/>
        </p:nvSpPr>
        <p:spPr>
          <a:xfrm>
            <a:off x="2934415" y="5354888"/>
            <a:ext cx="281832" cy="289774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v</a:t>
            </a:r>
          </a:p>
        </p:txBody>
      </p: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70DA0541-F746-4D0A-AB8E-102E63F28ED5}"/>
              </a:ext>
            </a:extLst>
          </p:cNvPr>
          <p:cNvCxnSpPr>
            <a:cxnSpLocks/>
            <a:stCxn id="139" idx="2"/>
            <a:endCxn id="135" idx="0"/>
          </p:cNvCxnSpPr>
          <p:nvPr/>
        </p:nvCxnSpPr>
        <p:spPr>
          <a:xfrm>
            <a:off x="3075331" y="5644662"/>
            <a:ext cx="0" cy="4084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689ACFB0-A9DE-40C0-BC1F-E9B7EF04448E}"/>
              </a:ext>
            </a:extLst>
          </p:cNvPr>
          <p:cNvCxnSpPr>
            <a:cxnSpLocks/>
            <a:stCxn id="139" idx="3"/>
            <a:endCxn id="136" idx="1"/>
          </p:cNvCxnSpPr>
          <p:nvPr/>
        </p:nvCxnSpPr>
        <p:spPr>
          <a:xfrm>
            <a:off x="3216247" y="5499775"/>
            <a:ext cx="1172392" cy="890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>
            <a:extLst>
              <a:ext uri="{FF2B5EF4-FFF2-40B4-BE49-F238E27FC236}">
                <a16:creationId xmlns:a16="http://schemas.microsoft.com/office/drawing/2014/main" id="{9E683EC2-BE86-4D1F-9CC4-A12084B9D859}"/>
              </a:ext>
            </a:extLst>
          </p:cNvPr>
          <p:cNvSpPr txBox="1"/>
          <p:nvPr/>
        </p:nvSpPr>
        <p:spPr>
          <a:xfrm>
            <a:off x="1941958" y="5680121"/>
            <a:ext cx="14155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dirty="0">
                <a:latin typeface="Arial" panose="020B0604020202020204" pitchFamily="34" charset="0"/>
                <a:cs typeface="Arial" panose="020B0604020202020204" pitchFamily="34" charset="0"/>
              </a:rPr>
              <a:t>[is </a:t>
            </a:r>
            <a:r>
              <a:rPr lang="en-SG" sz="1000" dirty="0" err="1">
                <a:latin typeface="Arial" panose="020B0604020202020204" pitchFamily="34" charset="0"/>
                <a:cs typeface="Arial" panose="020B0604020202020204" pitchFamily="34" charset="0"/>
              </a:rPr>
              <a:t>BrowserPanel</a:t>
            </a:r>
            <a:r>
              <a:rPr lang="en-SG" sz="1000" dirty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385088A8-FA92-4D3C-9186-7AC6CFBC84EB}"/>
              </a:ext>
            </a:extLst>
          </p:cNvPr>
          <p:cNvSpPr txBox="1"/>
          <p:nvPr/>
        </p:nvSpPr>
        <p:spPr>
          <a:xfrm>
            <a:off x="3136600" y="5299118"/>
            <a:ext cx="14155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dirty="0">
                <a:latin typeface="Arial" panose="020B0604020202020204" pitchFamily="34" charset="0"/>
                <a:cs typeface="Arial" panose="020B0604020202020204" pitchFamily="34" charset="0"/>
              </a:rPr>
              <a:t>[is </a:t>
            </a:r>
            <a:r>
              <a:rPr lang="en-SG" sz="1000" dirty="0" err="1">
                <a:latin typeface="Arial" panose="020B0604020202020204" pitchFamily="34" charset="0"/>
                <a:cs typeface="Arial" panose="020B0604020202020204" pitchFamily="34" charset="0"/>
              </a:rPr>
              <a:t>SummaryPanel</a:t>
            </a:r>
            <a:r>
              <a:rPr lang="en-SG" sz="1000" dirty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</a:p>
        </p:txBody>
      </p:sp>
      <p:cxnSp>
        <p:nvCxnSpPr>
          <p:cNvPr id="156" name="Connector: Elbow 155">
            <a:extLst>
              <a:ext uri="{FF2B5EF4-FFF2-40B4-BE49-F238E27FC236}">
                <a16:creationId xmlns:a16="http://schemas.microsoft.com/office/drawing/2014/main" id="{2CDA9430-B9B8-457A-A321-EEBCFDA56103}"/>
              </a:ext>
            </a:extLst>
          </p:cNvPr>
          <p:cNvCxnSpPr>
            <a:cxnSpLocks/>
            <a:stCxn id="136" idx="2"/>
            <a:endCxn id="157" idx="3"/>
          </p:cNvCxnSpPr>
          <p:nvPr/>
        </p:nvCxnSpPr>
        <p:spPr>
          <a:xfrm rot="5400000">
            <a:off x="3713795" y="5642313"/>
            <a:ext cx="1275837" cy="1280534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Flowchart: Terminator 156">
            <a:extLst>
              <a:ext uri="{FF2B5EF4-FFF2-40B4-BE49-F238E27FC236}">
                <a16:creationId xmlns:a16="http://schemas.microsoft.com/office/drawing/2014/main" id="{C04589AE-458B-41E7-85E9-2CA07902E395}"/>
              </a:ext>
            </a:extLst>
          </p:cNvPr>
          <p:cNvSpPr/>
          <p:nvPr/>
        </p:nvSpPr>
        <p:spPr>
          <a:xfrm>
            <a:off x="2439215" y="6784517"/>
            <a:ext cx="1272231" cy="271964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Return </a:t>
            </a:r>
            <a:r>
              <a:rPr lang="en-SG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CommandResult</a:t>
            </a:r>
            <a:endParaRPr lang="en-SG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9B56F980-DBC3-44A0-998F-C38AC8F8976D}"/>
              </a:ext>
            </a:extLst>
          </p:cNvPr>
          <p:cNvCxnSpPr>
            <a:cxnSpLocks/>
            <a:stCxn id="135" idx="2"/>
            <a:endCxn id="157" idx="0"/>
          </p:cNvCxnSpPr>
          <p:nvPr/>
        </p:nvCxnSpPr>
        <p:spPr>
          <a:xfrm>
            <a:off x="3075331" y="6325097"/>
            <a:ext cx="0" cy="4594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Connector: Elbow 165">
            <a:extLst>
              <a:ext uri="{FF2B5EF4-FFF2-40B4-BE49-F238E27FC236}">
                <a16:creationId xmlns:a16="http://schemas.microsoft.com/office/drawing/2014/main" id="{73E83A06-AA8A-4077-AC18-2A4BE90649E5}"/>
              </a:ext>
            </a:extLst>
          </p:cNvPr>
          <p:cNvCxnSpPr>
            <a:cxnSpLocks/>
            <a:stCxn id="47" idx="1"/>
            <a:endCxn id="157" idx="1"/>
          </p:cNvCxnSpPr>
          <p:nvPr/>
        </p:nvCxnSpPr>
        <p:spPr>
          <a:xfrm rot="10800000" flipV="1">
            <a:off x="2439215" y="4830439"/>
            <a:ext cx="497042" cy="2090060"/>
          </a:xfrm>
          <a:prstGeom prst="bentConnector3">
            <a:avLst>
              <a:gd name="adj1" fmla="val 302754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D6F76AEA-E058-4D74-91CF-8E4613EE8A99}"/>
              </a:ext>
            </a:extLst>
          </p:cNvPr>
          <p:cNvCxnSpPr>
            <a:cxnSpLocks/>
            <a:stCxn id="157" idx="2"/>
          </p:cNvCxnSpPr>
          <p:nvPr/>
        </p:nvCxnSpPr>
        <p:spPr>
          <a:xfrm>
            <a:off x="3075331" y="7056481"/>
            <a:ext cx="0" cy="48957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Oval 172">
            <a:extLst>
              <a:ext uri="{FF2B5EF4-FFF2-40B4-BE49-F238E27FC236}">
                <a16:creationId xmlns:a16="http://schemas.microsoft.com/office/drawing/2014/main" id="{5455A29B-3CDD-4E05-AF3F-8B453644105A}"/>
              </a:ext>
            </a:extLst>
          </p:cNvPr>
          <p:cNvSpPr/>
          <p:nvPr/>
        </p:nvSpPr>
        <p:spPr>
          <a:xfrm>
            <a:off x="2900591" y="7518442"/>
            <a:ext cx="355242" cy="3318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4" name="Oval 173">
            <a:extLst>
              <a:ext uri="{FF2B5EF4-FFF2-40B4-BE49-F238E27FC236}">
                <a16:creationId xmlns:a16="http://schemas.microsoft.com/office/drawing/2014/main" id="{6E1A863D-F09E-4F49-AB28-20CE198570EB}"/>
              </a:ext>
            </a:extLst>
          </p:cNvPr>
          <p:cNvSpPr/>
          <p:nvPr/>
        </p:nvSpPr>
        <p:spPr>
          <a:xfrm>
            <a:off x="2921690" y="7554465"/>
            <a:ext cx="307435" cy="260069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D5B42FFF-9161-4350-A41E-D3F56BB8640A}"/>
              </a:ext>
            </a:extLst>
          </p:cNvPr>
          <p:cNvSpPr txBox="1"/>
          <p:nvPr/>
        </p:nvSpPr>
        <p:spPr>
          <a:xfrm>
            <a:off x="378040" y="1015758"/>
            <a:ext cx="15181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dirty="0">
                <a:latin typeface="Arial" panose="020B0604020202020204" pitchFamily="34" charset="0"/>
                <a:cs typeface="Arial" panose="020B0604020202020204" pitchFamily="34" charset="0"/>
              </a:rPr>
              <a:t>Updating UI</a:t>
            </a:r>
          </a:p>
        </p:txBody>
      </p:sp>
    </p:spTree>
    <p:extLst>
      <p:ext uri="{BB962C8B-B14F-4D97-AF65-F5344CB8AC3E}">
        <p14:creationId xmlns:p14="http://schemas.microsoft.com/office/powerpoint/2010/main" val="8399558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78</TotalTime>
  <Words>82</Words>
  <Application>Microsoft Office PowerPoint</Application>
  <PresentationFormat>On-screen Show (4:3)</PresentationFormat>
  <Paragraphs>29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Jeremy Loye</dc:creator>
  <cp:lastModifiedBy>Jeremy Loye</cp:lastModifiedBy>
  <cp:revision>11</cp:revision>
  <dcterms:created xsi:type="dcterms:W3CDTF">2019-04-14T03:08:10Z</dcterms:created>
  <dcterms:modified xsi:type="dcterms:W3CDTF">2019-04-14T04:26:27Z</dcterms:modified>
</cp:coreProperties>
</file>