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0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30" autoAdjust="0"/>
    <p:restoredTop sz="94660"/>
  </p:normalViewPr>
  <p:slideViewPr>
    <p:cSldViewPr snapToGrid="0">
      <p:cViewPr>
        <p:scale>
          <a:sx n="45" d="100"/>
          <a:sy n="45" d="100"/>
        </p:scale>
        <p:origin x="2597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2A4DC-75EB-46D4-9B4A-352FC9F115CD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82746-1FEE-4420-8EA4-B99D6F0B3B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F70B-EF39-4A57-8459-7EF66F7C7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AEC61-FA14-46A9-BE6E-717E6D579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93D52-279E-4B77-B2BD-7779FE10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CAABF-248B-4DE3-95C2-A1B06EE3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CC7CF-7AD2-461B-B0FD-9C961327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4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6113-8F85-47A2-81C6-7CAB2280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DE620-C490-4B5E-87C8-B8623A715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51D50-D229-4A9C-8995-43EC5050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B7AE4-C893-435A-A5AF-EF55BB60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F88D3-478C-44CA-AC07-A44894CC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76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A02CDC-7771-4F41-A617-DB289EC050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4B40C-EA6B-4064-BE95-F3B988EB3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EF9E8-43BC-4ABD-BCEA-A607DE8C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F8994-F2E1-4937-AFB0-5B9B6B33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D8302-BE7C-48DD-98D4-C66AAC0CB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6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73B6-3A98-4A7E-94A9-A0226EC3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4C443-4D04-4EBD-98A8-CA20F163D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5D10D-A16C-4D81-BF0C-E36FFACF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309F9-3594-4F4E-A9C7-30395F84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7BC6E-C8E9-4336-A866-D954B886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96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B187-5FF7-4E22-B0EA-6B8C8D34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98A10-4BA9-48A4-82C9-95697F021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9CCE4-9A3A-4469-BAAE-7369E3B5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CA356-0B1F-48F7-9A37-5C0F91B3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38538-007D-4D09-82D5-A8609C65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87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ECF1-3468-4367-91CB-7FB135B0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C3A0E-2B97-4212-9A28-03414A725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F6BA0-6A85-4F36-B723-3D58BE87C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6CFCB-77F8-495E-B617-DFACBB08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0F6B8-B2B1-40C6-8A79-C1187EA8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842EA-00A9-4C89-AACE-B3D0B37C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0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1FA91-1C19-4C6E-ABF2-092C3658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C04CC-AD62-4F48-BF1A-CCDA66769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67FC6-892D-4CF4-BB00-0AE5BE983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0A2EF-BE6E-4C56-87AC-F14F28E9E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304C4-947B-4570-974E-DAA47F4C6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F20C75-CF59-4489-B4E8-18B62F19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F67E95-0EDD-4006-AF32-AA32973B2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6A5E3C-0796-4E80-845C-FD611A56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3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702D7-8675-447B-920C-EAFCFDA1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3B83C-D063-41F7-8F50-AEB07394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FBA38-83BE-41F9-9886-0D9F4006E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F094C-2FC6-4E16-9615-61D65768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8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5CBDB-B5EB-4860-B2E0-2DCF8A4E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87EE5B-915C-4A70-9CC7-A85DCFFB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657B6-A2DA-4961-A05B-40FAE953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0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3872-1A9F-47EE-AE25-D823B6D8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3066-B235-4A14-8ECB-AE517861F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84103-5AF2-43AF-B1A4-487DBADDC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7DEA7-93CF-44B2-93B0-FAFD8861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D702B-D413-48D4-9ECE-5D05A4528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65C7B-6DF3-4F18-BCE1-30665A48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45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3F94-00EA-49DD-BF4E-447432A8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348B5-74F0-45A2-A61E-BFF13F5F4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F464D-E400-4C17-A1A9-1B7D5776C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08B94-1EF5-4B6F-ABA7-89539865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A29A1-2184-4773-B570-7543840A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A1D8E-6706-44BA-947F-20BE74C1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1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12834-477C-4026-99DD-D9C0D778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35EE9-9FE0-431E-BBED-FF2C839D1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50128-21E7-4035-BBEF-3F81D0FD1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442BA-8611-45A4-B205-589CF9359DD4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362F1-6E7A-4E41-BCE4-4A7E2B594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A0910-8EFD-4C3E-B4FE-A284A6A62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65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A8D610C7-785D-40CF-B020-D5543E4DA4E4}"/>
              </a:ext>
            </a:extLst>
          </p:cNvPr>
          <p:cNvSpPr/>
          <p:nvPr/>
        </p:nvSpPr>
        <p:spPr>
          <a:xfrm>
            <a:off x="465683" y="-1303867"/>
            <a:ext cx="11260633" cy="9719733"/>
          </a:xfrm>
          <a:prstGeom prst="roundRect">
            <a:avLst>
              <a:gd name="adj" fmla="val 3484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400" dirty="0">
              <a:solidFill>
                <a:srgbClr val="FF0000"/>
              </a:solidFill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920F4F8E-BDFD-42B3-A3A5-99992C8F2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8055" y="2596848"/>
            <a:ext cx="6400800" cy="1752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65">
            <a:extLst>
              <a:ext uri="{FF2B5EF4-FFF2-40B4-BE49-F238E27FC236}">
                <a16:creationId xmlns:a16="http://schemas.microsoft.com/office/drawing/2014/main" id="{6D3C7D35-9D61-4F7F-97CC-47FDA99BBE1D}"/>
              </a:ext>
            </a:extLst>
          </p:cNvPr>
          <p:cNvSpPr/>
          <p:nvPr/>
        </p:nvSpPr>
        <p:spPr>
          <a:xfrm>
            <a:off x="1691314" y="-836520"/>
            <a:ext cx="8346880" cy="628062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9" name="Rectangle 62">
            <a:extLst>
              <a:ext uri="{FF2B5EF4-FFF2-40B4-BE49-F238E27FC236}">
                <a16:creationId xmlns:a16="http://schemas.microsoft.com/office/drawing/2014/main" id="{8F370A58-E80C-4AB6-8CD6-315F3A0689EF}"/>
              </a:ext>
            </a:extLst>
          </p:cNvPr>
          <p:cNvSpPr/>
          <p:nvPr/>
        </p:nvSpPr>
        <p:spPr>
          <a:xfrm>
            <a:off x="1840502" y="-51680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4">
            <a:extLst>
              <a:ext uri="{FF2B5EF4-FFF2-40B4-BE49-F238E27FC236}">
                <a16:creationId xmlns:a16="http://schemas.microsoft.com/office/drawing/2014/main" id="{6F7B554F-7A9C-447D-BC9B-2CC08E5A9CA0}"/>
              </a:ext>
            </a:extLst>
          </p:cNvPr>
          <p:cNvCxnSpPr/>
          <p:nvPr/>
        </p:nvCxnSpPr>
        <p:spPr>
          <a:xfrm>
            <a:off x="2568314" y="-153133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5">
            <a:extLst>
              <a:ext uri="{FF2B5EF4-FFF2-40B4-BE49-F238E27FC236}">
                <a16:creationId xmlns:a16="http://schemas.microsoft.com/office/drawing/2014/main" id="{5F506D79-777F-4EE0-955A-95B89E1E55D6}"/>
              </a:ext>
            </a:extLst>
          </p:cNvPr>
          <p:cNvSpPr/>
          <p:nvPr/>
        </p:nvSpPr>
        <p:spPr>
          <a:xfrm>
            <a:off x="2496307" y="273985"/>
            <a:ext cx="164242" cy="70664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2" name="Rectangle 62">
            <a:extLst>
              <a:ext uri="{FF2B5EF4-FFF2-40B4-BE49-F238E27FC236}">
                <a16:creationId xmlns:a16="http://schemas.microsoft.com/office/drawing/2014/main" id="{CE1F5167-11D6-41E7-ABEF-B8818B97AC24}"/>
              </a:ext>
            </a:extLst>
          </p:cNvPr>
          <p:cNvSpPr/>
          <p:nvPr/>
        </p:nvSpPr>
        <p:spPr>
          <a:xfrm>
            <a:off x="3555941" y="-539901"/>
            <a:ext cx="1529629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FinanceTrackerParser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6">
            <a:extLst>
              <a:ext uri="{FF2B5EF4-FFF2-40B4-BE49-F238E27FC236}">
                <a16:creationId xmlns:a16="http://schemas.microsoft.com/office/drawing/2014/main" id="{866EF3B7-8546-4E03-AC61-665C0BCD2318}"/>
              </a:ext>
            </a:extLst>
          </p:cNvPr>
          <p:cNvCxnSpPr>
            <a:cxnSpLocks/>
            <a:endCxn id="14" idx="2"/>
          </p:cNvCxnSpPr>
          <p:nvPr/>
        </p:nvCxnSpPr>
        <p:spPr>
          <a:xfrm flipH="1">
            <a:off x="4345154" y="-149448"/>
            <a:ext cx="6902" cy="392914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Rectangle 17">
            <a:extLst>
              <a:ext uri="{FF2B5EF4-FFF2-40B4-BE49-F238E27FC236}">
                <a16:creationId xmlns:a16="http://schemas.microsoft.com/office/drawing/2014/main" id="{7D6603AC-42E5-4823-93D3-CA4DB3CB1328}"/>
              </a:ext>
            </a:extLst>
          </p:cNvPr>
          <p:cNvSpPr/>
          <p:nvPr/>
        </p:nvSpPr>
        <p:spPr>
          <a:xfrm>
            <a:off x="4251256" y="365862"/>
            <a:ext cx="187795" cy="34138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5" name="Straight Arrow Connector 22">
            <a:extLst>
              <a:ext uri="{FF2B5EF4-FFF2-40B4-BE49-F238E27FC236}">
                <a16:creationId xmlns:a16="http://schemas.microsoft.com/office/drawing/2014/main" id="{94DD9E39-8658-4C1C-A7F4-59579CA1EE06}"/>
              </a:ext>
            </a:extLst>
          </p:cNvPr>
          <p:cNvCxnSpPr>
            <a:cxnSpLocks/>
          </p:cNvCxnSpPr>
          <p:nvPr/>
        </p:nvCxnSpPr>
        <p:spPr>
          <a:xfrm>
            <a:off x="726941" y="273985"/>
            <a:ext cx="1769365" cy="376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4">
            <a:extLst>
              <a:ext uri="{FF2B5EF4-FFF2-40B4-BE49-F238E27FC236}">
                <a16:creationId xmlns:a16="http://schemas.microsoft.com/office/drawing/2014/main" id="{20AC9695-A87F-435E-96A4-7EE02613DDA9}"/>
              </a:ext>
            </a:extLst>
          </p:cNvPr>
          <p:cNvCxnSpPr>
            <a:cxnSpLocks/>
          </p:cNvCxnSpPr>
          <p:nvPr/>
        </p:nvCxnSpPr>
        <p:spPr>
          <a:xfrm flipV="1">
            <a:off x="2618609" y="374728"/>
            <a:ext cx="1626091" cy="1037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8">
            <a:extLst>
              <a:ext uri="{FF2B5EF4-FFF2-40B4-BE49-F238E27FC236}">
                <a16:creationId xmlns:a16="http://schemas.microsoft.com/office/drawing/2014/main" id="{553F051D-0351-4DA3-A2EC-2D15B830C090}"/>
              </a:ext>
            </a:extLst>
          </p:cNvPr>
          <p:cNvSpPr txBox="1"/>
          <p:nvPr/>
        </p:nvSpPr>
        <p:spPr>
          <a:xfrm>
            <a:off x="3897904" y="400657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20" name="Straight Arrow Connector 34">
            <a:extLst>
              <a:ext uri="{FF2B5EF4-FFF2-40B4-BE49-F238E27FC236}">
                <a16:creationId xmlns:a16="http://schemas.microsoft.com/office/drawing/2014/main" id="{43DF2D0E-6480-42E2-B352-B82F8519250D}"/>
              </a:ext>
            </a:extLst>
          </p:cNvPr>
          <p:cNvCxnSpPr/>
          <p:nvPr/>
        </p:nvCxnSpPr>
        <p:spPr>
          <a:xfrm flipV="1">
            <a:off x="2648186" y="3770940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36">
            <a:extLst>
              <a:ext uri="{FF2B5EF4-FFF2-40B4-BE49-F238E27FC236}">
                <a16:creationId xmlns:a16="http://schemas.microsoft.com/office/drawing/2014/main" id="{20571B16-919B-45BB-8682-C94C23E950FE}"/>
              </a:ext>
            </a:extLst>
          </p:cNvPr>
          <p:cNvCxnSpPr/>
          <p:nvPr/>
        </p:nvCxnSpPr>
        <p:spPr>
          <a:xfrm>
            <a:off x="1300255" y="7340422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63">
            <a:extLst>
              <a:ext uri="{FF2B5EF4-FFF2-40B4-BE49-F238E27FC236}">
                <a16:creationId xmlns:a16="http://schemas.microsoft.com/office/drawing/2014/main" id="{DB02CDD2-9FDA-4CCE-880A-6F6BB7E87F66}"/>
              </a:ext>
            </a:extLst>
          </p:cNvPr>
          <p:cNvCxnSpPr>
            <a:cxnSpLocks/>
          </p:cNvCxnSpPr>
          <p:nvPr/>
        </p:nvCxnSpPr>
        <p:spPr>
          <a:xfrm>
            <a:off x="2648707" y="4212331"/>
            <a:ext cx="605323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76">
            <a:extLst>
              <a:ext uri="{FF2B5EF4-FFF2-40B4-BE49-F238E27FC236}">
                <a16:creationId xmlns:a16="http://schemas.microsoft.com/office/drawing/2014/main" id="{33386BDF-A3B4-47DE-A244-FA8168BC49A7}"/>
              </a:ext>
            </a:extLst>
          </p:cNvPr>
          <p:cNvCxnSpPr>
            <a:cxnSpLocks/>
            <a:endCxn id="109" idx="2"/>
          </p:cNvCxnSpPr>
          <p:nvPr/>
        </p:nvCxnSpPr>
        <p:spPr>
          <a:xfrm>
            <a:off x="2677551" y="7090831"/>
            <a:ext cx="6118293" cy="431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78">
            <a:extLst>
              <a:ext uri="{FF2B5EF4-FFF2-40B4-BE49-F238E27FC236}">
                <a16:creationId xmlns:a16="http://schemas.microsoft.com/office/drawing/2014/main" id="{A4302146-D12E-42E6-935E-F3B00625E8B3}"/>
              </a:ext>
            </a:extLst>
          </p:cNvPr>
          <p:cNvSpPr txBox="1"/>
          <p:nvPr/>
        </p:nvSpPr>
        <p:spPr>
          <a:xfrm>
            <a:off x="4952661" y="692162"/>
            <a:ext cx="13572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parse(argument)</a:t>
            </a:r>
          </a:p>
        </p:txBody>
      </p:sp>
      <p:sp>
        <p:nvSpPr>
          <p:cNvPr id="28" name="TextBox 79">
            <a:extLst>
              <a:ext uri="{FF2B5EF4-FFF2-40B4-BE49-F238E27FC236}">
                <a16:creationId xmlns:a16="http://schemas.microsoft.com/office/drawing/2014/main" id="{D1B8C9A1-95D4-4A4E-8E07-9BADE75BA01A}"/>
              </a:ext>
            </a:extLst>
          </p:cNvPr>
          <p:cNvSpPr txBox="1"/>
          <p:nvPr/>
        </p:nvSpPr>
        <p:spPr>
          <a:xfrm>
            <a:off x="2443519" y="4871"/>
            <a:ext cx="1391716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/>
              <a:t>parseCommand</a:t>
            </a:r>
          </a:p>
          <a:p>
            <a:r>
              <a:rPr lang="en-US" sz="1050" dirty="0"/>
              <a:t>(</a:t>
            </a:r>
            <a:r>
              <a:rPr lang="en-US" sz="1050" dirty="0" err="1"/>
              <a:t>commandText</a:t>
            </a:r>
            <a:r>
              <a:rPr lang="en-US" sz="1050" dirty="0"/>
              <a:t>)</a:t>
            </a:r>
          </a:p>
        </p:txBody>
      </p:sp>
      <p:sp>
        <p:nvSpPr>
          <p:cNvPr id="29" name="TextBox 81">
            <a:extLst>
              <a:ext uri="{FF2B5EF4-FFF2-40B4-BE49-F238E27FC236}">
                <a16:creationId xmlns:a16="http://schemas.microsoft.com/office/drawing/2014/main" id="{1FC3C946-46AF-4BE8-AEEC-ADE176543907}"/>
              </a:ext>
            </a:extLst>
          </p:cNvPr>
          <p:cNvSpPr txBox="1"/>
          <p:nvPr/>
        </p:nvSpPr>
        <p:spPr>
          <a:xfrm>
            <a:off x="5327239" y="6867569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0" name="TextBox 82">
            <a:extLst>
              <a:ext uri="{FF2B5EF4-FFF2-40B4-BE49-F238E27FC236}">
                <a16:creationId xmlns:a16="http://schemas.microsoft.com/office/drawing/2014/main" id="{068137DD-9AFB-4D6F-80C8-CDA3A5012F11}"/>
              </a:ext>
            </a:extLst>
          </p:cNvPr>
          <p:cNvSpPr txBox="1"/>
          <p:nvPr/>
        </p:nvSpPr>
        <p:spPr>
          <a:xfrm>
            <a:off x="1595438" y="699233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2" name="Rectangle 85">
            <a:extLst>
              <a:ext uri="{FF2B5EF4-FFF2-40B4-BE49-F238E27FC236}">
                <a16:creationId xmlns:a16="http://schemas.microsoft.com/office/drawing/2014/main" id="{3C356C8C-4C40-464C-9AE8-92AC0C4104F7}"/>
              </a:ext>
            </a:extLst>
          </p:cNvPr>
          <p:cNvSpPr/>
          <p:nvPr/>
        </p:nvSpPr>
        <p:spPr>
          <a:xfrm>
            <a:off x="10283369" y="6787320"/>
            <a:ext cx="152597" cy="24311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33" name="Straight Arrow Connector 89">
            <a:extLst>
              <a:ext uri="{FF2B5EF4-FFF2-40B4-BE49-F238E27FC236}">
                <a16:creationId xmlns:a16="http://schemas.microsoft.com/office/drawing/2014/main" id="{EAD00752-07B0-4379-A0D5-2A5A26BAE217}"/>
              </a:ext>
            </a:extLst>
          </p:cNvPr>
          <p:cNvCxnSpPr>
            <a:cxnSpLocks/>
          </p:cNvCxnSpPr>
          <p:nvPr/>
        </p:nvCxnSpPr>
        <p:spPr>
          <a:xfrm>
            <a:off x="8909685" y="7023318"/>
            <a:ext cx="137368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62">
            <a:extLst>
              <a:ext uri="{FF2B5EF4-FFF2-40B4-BE49-F238E27FC236}">
                <a16:creationId xmlns:a16="http://schemas.microsoft.com/office/drawing/2014/main" id="{675EACB3-DD8E-444E-BE38-20CEC3BE9C00}"/>
              </a:ext>
            </a:extLst>
          </p:cNvPr>
          <p:cNvSpPr/>
          <p:nvPr/>
        </p:nvSpPr>
        <p:spPr>
          <a:xfrm>
            <a:off x="6070019" y="81669"/>
            <a:ext cx="1891458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SummaryCommandParser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7">
            <a:extLst>
              <a:ext uri="{FF2B5EF4-FFF2-40B4-BE49-F238E27FC236}">
                <a16:creationId xmlns:a16="http://schemas.microsoft.com/office/drawing/2014/main" id="{58C2E4D9-C1DC-4A89-9544-7C2D25701FA3}"/>
              </a:ext>
            </a:extLst>
          </p:cNvPr>
          <p:cNvCxnSpPr>
            <a:cxnSpLocks/>
          </p:cNvCxnSpPr>
          <p:nvPr/>
        </p:nvCxnSpPr>
        <p:spPr>
          <a:xfrm>
            <a:off x="4445607" y="1068349"/>
            <a:ext cx="247686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4">
            <a:extLst>
              <a:ext uri="{FF2B5EF4-FFF2-40B4-BE49-F238E27FC236}">
                <a16:creationId xmlns:a16="http://schemas.microsoft.com/office/drawing/2014/main" id="{63EA935E-9198-4F5A-9452-AD7675808EFF}"/>
              </a:ext>
            </a:extLst>
          </p:cNvPr>
          <p:cNvSpPr/>
          <p:nvPr/>
        </p:nvSpPr>
        <p:spPr>
          <a:xfrm>
            <a:off x="6935681" y="525254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37" name="Straight Connector 45">
            <a:extLst>
              <a:ext uri="{FF2B5EF4-FFF2-40B4-BE49-F238E27FC236}">
                <a16:creationId xmlns:a16="http://schemas.microsoft.com/office/drawing/2014/main" id="{4BF90DA7-CA04-45A6-B631-70A71E9ADC2C}"/>
              </a:ext>
            </a:extLst>
          </p:cNvPr>
          <p:cNvCxnSpPr>
            <a:cxnSpLocks/>
            <a:stCxn id="36" idx="0"/>
          </p:cNvCxnSpPr>
          <p:nvPr/>
        </p:nvCxnSpPr>
        <p:spPr>
          <a:xfrm>
            <a:off x="7038603" y="525254"/>
            <a:ext cx="22737" cy="330403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8" name="Rectangle 48">
            <a:extLst>
              <a:ext uri="{FF2B5EF4-FFF2-40B4-BE49-F238E27FC236}">
                <a16:creationId xmlns:a16="http://schemas.microsoft.com/office/drawing/2014/main" id="{260CC154-5987-41A1-AD0C-FD894EB747AD}"/>
              </a:ext>
            </a:extLst>
          </p:cNvPr>
          <p:cNvSpPr/>
          <p:nvPr/>
        </p:nvSpPr>
        <p:spPr>
          <a:xfrm>
            <a:off x="6922473" y="1048666"/>
            <a:ext cx="218265" cy="252777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39" name="Straight Arrow Connector 12">
            <a:extLst>
              <a:ext uri="{FF2B5EF4-FFF2-40B4-BE49-F238E27FC236}">
                <a16:creationId xmlns:a16="http://schemas.microsoft.com/office/drawing/2014/main" id="{AA6229E0-8A57-42E8-B697-557F83B1907F}"/>
              </a:ext>
            </a:extLst>
          </p:cNvPr>
          <p:cNvCxnSpPr>
            <a:cxnSpLocks/>
          </p:cNvCxnSpPr>
          <p:nvPr/>
        </p:nvCxnSpPr>
        <p:spPr>
          <a:xfrm>
            <a:off x="8884532" y="6058912"/>
            <a:ext cx="64425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49">
            <a:extLst>
              <a:ext uri="{FF2B5EF4-FFF2-40B4-BE49-F238E27FC236}">
                <a16:creationId xmlns:a16="http://schemas.microsoft.com/office/drawing/2014/main" id="{CE001F97-A448-4514-BE42-048418860B63}"/>
              </a:ext>
            </a:extLst>
          </p:cNvPr>
          <p:cNvCxnSpPr>
            <a:cxnSpLocks/>
          </p:cNvCxnSpPr>
          <p:nvPr/>
        </p:nvCxnSpPr>
        <p:spPr>
          <a:xfrm>
            <a:off x="4439051" y="443293"/>
            <a:ext cx="1630968" cy="28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51">
            <a:extLst>
              <a:ext uri="{FF2B5EF4-FFF2-40B4-BE49-F238E27FC236}">
                <a16:creationId xmlns:a16="http://schemas.microsoft.com/office/drawing/2014/main" id="{08011156-42E2-4A4A-9CE4-CA975D1CCF7B}"/>
              </a:ext>
            </a:extLst>
          </p:cNvPr>
          <p:cNvCxnSpPr>
            <a:cxnSpLocks/>
          </p:cNvCxnSpPr>
          <p:nvPr/>
        </p:nvCxnSpPr>
        <p:spPr>
          <a:xfrm>
            <a:off x="4454974" y="648419"/>
            <a:ext cx="247992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">
            <a:extLst>
              <a:ext uri="{FF2B5EF4-FFF2-40B4-BE49-F238E27FC236}">
                <a16:creationId xmlns:a16="http://schemas.microsoft.com/office/drawing/2014/main" id="{EF54E3D0-B24D-4929-8AB8-76BC0706209C}"/>
              </a:ext>
            </a:extLst>
          </p:cNvPr>
          <p:cNvSpPr txBox="1"/>
          <p:nvPr/>
        </p:nvSpPr>
        <p:spPr>
          <a:xfrm>
            <a:off x="6930921" y="3720448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4" name="Rectangle 62">
            <a:extLst>
              <a:ext uri="{FF2B5EF4-FFF2-40B4-BE49-F238E27FC236}">
                <a16:creationId xmlns:a16="http://schemas.microsoft.com/office/drawing/2014/main" id="{F8F691AC-3D36-45A1-9091-0B4FA4BC8184}"/>
              </a:ext>
            </a:extLst>
          </p:cNvPr>
          <p:cNvSpPr/>
          <p:nvPr/>
        </p:nvSpPr>
        <p:spPr>
          <a:xfrm>
            <a:off x="8167432" y="2640068"/>
            <a:ext cx="1173661" cy="52984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s:SummaryCommand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62">
            <a:extLst>
              <a:ext uri="{FF2B5EF4-FFF2-40B4-BE49-F238E27FC236}">
                <a16:creationId xmlns:a16="http://schemas.microsoft.com/office/drawing/2014/main" id="{A889B55E-F573-42E6-B86A-D2A3513231E9}"/>
              </a:ext>
            </a:extLst>
          </p:cNvPr>
          <p:cNvCxnSpPr>
            <a:cxnSpLocks/>
          </p:cNvCxnSpPr>
          <p:nvPr/>
        </p:nvCxnSpPr>
        <p:spPr>
          <a:xfrm flipV="1">
            <a:off x="7137147" y="3435902"/>
            <a:ext cx="1525528" cy="688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65">
            <a:extLst>
              <a:ext uri="{FF2B5EF4-FFF2-40B4-BE49-F238E27FC236}">
                <a16:creationId xmlns:a16="http://schemas.microsoft.com/office/drawing/2014/main" id="{5A923D48-0F91-4B35-AFE4-046F361AA1C4}"/>
              </a:ext>
            </a:extLst>
          </p:cNvPr>
          <p:cNvCxnSpPr>
            <a:cxnSpLocks/>
          </p:cNvCxnSpPr>
          <p:nvPr/>
        </p:nvCxnSpPr>
        <p:spPr>
          <a:xfrm>
            <a:off x="4454974" y="3559577"/>
            <a:ext cx="251099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25">
            <a:extLst>
              <a:ext uri="{FF2B5EF4-FFF2-40B4-BE49-F238E27FC236}">
                <a16:creationId xmlns:a16="http://schemas.microsoft.com/office/drawing/2014/main" id="{B59EEE6C-A2C1-406E-BA0E-C1032E04FA8C}"/>
              </a:ext>
            </a:extLst>
          </p:cNvPr>
          <p:cNvSpPr txBox="1"/>
          <p:nvPr/>
        </p:nvSpPr>
        <p:spPr>
          <a:xfrm>
            <a:off x="-510414" y="39551"/>
            <a:ext cx="281891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execute()</a:t>
            </a:r>
          </a:p>
        </p:txBody>
      </p:sp>
      <p:sp>
        <p:nvSpPr>
          <p:cNvPr id="58" name="Rectangle 62">
            <a:extLst>
              <a:ext uri="{FF2B5EF4-FFF2-40B4-BE49-F238E27FC236}">
                <a16:creationId xmlns:a16="http://schemas.microsoft.com/office/drawing/2014/main" id="{75CFD7C6-78BF-4C83-A907-0276E2ABAA3F}"/>
              </a:ext>
            </a:extLst>
          </p:cNvPr>
          <p:cNvSpPr/>
          <p:nvPr/>
        </p:nvSpPr>
        <p:spPr>
          <a:xfrm>
            <a:off x="9528783" y="6037824"/>
            <a:ext cx="1644229" cy="7594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8" name="TextBox 81">
            <a:extLst>
              <a:ext uri="{FF2B5EF4-FFF2-40B4-BE49-F238E27FC236}">
                <a16:creationId xmlns:a16="http://schemas.microsoft.com/office/drawing/2014/main" id="{FBCD265B-160C-4BC3-B701-D2DA0684F200}"/>
              </a:ext>
            </a:extLst>
          </p:cNvPr>
          <p:cNvSpPr txBox="1"/>
          <p:nvPr/>
        </p:nvSpPr>
        <p:spPr>
          <a:xfrm>
            <a:off x="8838753" y="6807874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76" name="TextBox 79">
            <a:extLst>
              <a:ext uri="{FF2B5EF4-FFF2-40B4-BE49-F238E27FC236}">
                <a16:creationId xmlns:a16="http://schemas.microsoft.com/office/drawing/2014/main" id="{CB6A8DCC-FB04-4E64-BB90-22038EB00334}"/>
              </a:ext>
            </a:extLst>
          </p:cNvPr>
          <p:cNvSpPr txBox="1"/>
          <p:nvPr/>
        </p:nvSpPr>
        <p:spPr>
          <a:xfrm>
            <a:off x="4386527" y="203886"/>
            <a:ext cx="170858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err="1"/>
              <a:t>SummaryCommandParser</a:t>
            </a:r>
            <a:r>
              <a:rPr lang="en-US" sz="1100" dirty="0"/>
              <a:t>()</a:t>
            </a:r>
          </a:p>
        </p:txBody>
      </p:sp>
      <p:sp>
        <p:nvSpPr>
          <p:cNvPr id="85" name="Rectangle 44">
            <a:extLst>
              <a:ext uri="{FF2B5EF4-FFF2-40B4-BE49-F238E27FC236}">
                <a16:creationId xmlns:a16="http://schemas.microsoft.com/office/drawing/2014/main" id="{6C0151D0-E1B4-4BBB-9592-567DD4CE8CAB}"/>
              </a:ext>
            </a:extLst>
          </p:cNvPr>
          <p:cNvSpPr/>
          <p:nvPr/>
        </p:nvSpPr>
        <p:spPr>
          <a:xfrm>
            <a:off x="8662675" y="3169917"/>
            <a:ext cx="205843" cy="2659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86" name="Straight Connector 45">
            <a:extLst>
              <a:ext uri="{FF2B5EF4-FFF2-40B4-BE49-F238E27FC236}">
                <a16:creationId xmlns:a16="http://schemas.microsoft.com/office/drawing/2014/main" id="{5653453E-1501-4DA1-8EA9-87AD2F8B0FB8}"/>
              </a:ext>
            </a:extLst>
          </p:cNvPr>
          <p:cNvCxnSpPr>
            <a:cxnSpLocks/>
            <a:stCxn id="85" idx="0"/>
          </p:cNvCxnSpPr>
          <p:nvPr/>
        </p:nvCxnSpPr>
        <p:spPr>
          <a:xfrm>
            <a:off x="8765597" y="3169917"/>
            <a:ext cx="0" cy="493512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1" name="Straight Arrow Connector 7">
            <a:extLst>
              <a:ext uri="{FF2B5EF4-FFF2-40B4-BE49-F238E27FC236}">
                <a16:creationId xmlns:a16="http://schemas.microsoft.com/office/drawing/2014/main" id="{189620D9-5004-4E96-8834-F3E1CFD2232B}"/>
              </a:ext>
            </a:extLst>
          </p:cNvPr>
          <p:cNvCxnSpPr>
            <a:cxnSpLocks/>
          </p:cNvCxnSpPr>
          <p:nvPr/>
        </p:nvCxnSpPr>
        <p:spPr>
          <a:xfrm>
            <a:off x="7140738" y="3176297"/>
            <a:ext cx="103106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81">
            <a:extLst>
              <a:ext uri="{FF2B5EF4-FFF2-40B4-BE49-F238E27FC236}">
                <a16:creationId xmlns:a16="http://schemas.microsoft.com/office/drawing/2014/main" id="{1072AAF9-26BE-4244-9B94-748297E31168}"/>
              </a:ext>
            </a:extLst>
          </p:cNvPr>
          <p:cNvSpPr txBox="1"/>
          <p:nvPr/>
        </p:nvSpPr>
        <p:spPr>
          <a:xfrm>
            <a:off x="2906965" y="3546794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</a:p>
        </p:txBody>
      </p:sp>
      <p:sp>
        <p:nvSpPr>
          <p:cNvPr id="108" name="TextBox 81">
            <a:extLst>
              <a:ext uri="{FF2B5EF4-FFF2-40B4-BE49-F238E27FC236}">
                <a16:creationId xmlns:a16="http://schemas.microsoft.com/office/drawing/2014/main" id="{8C71D75B-E40A-4EEE-B0FC-3FE24CB6FC88}"/>
              </a:ext>
            </a:extLst>
          </p:cNvPr>
          <p:cNvSpPr txBox="1"/>
          <p:nvPr/>
        </p:nvSpPr>
        <p:spPr>
          <a:xfrm>
            <a:off x="5185191" y="3314739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</a:p>
        </p:txBody>
      </p:sp>
      <p:sp>
        <p:nvSpPr>
          <p:cNvPr id="109" name="Rectangle 17">
            <a:extLst>
              <a:ext uri="{FF2B5EF4-FFF2-40B4-BE49-F238E27FC236}">
                <a16:creationId xmlns:a16="http://schemas.microsoft.com/office/drawing/2014/main" id="{2DB084A3-4DDA-408D-BEDC-B9F05B2E927C}"/>
              </a:ext>
            </a:extLst>
          </p:cNvPr>
          <p:cNvSpPr/>
          <p:nvPr/>
        </p:nvSpPr>
        <p:spPr>
          <a:xfrm>
            <a:off x="8701946" y="4202642"/>
            <a:ext cx="187795" cy="289250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49" name="Straight Arrow Connector 62">
            <a:extLst>
              <a:ext uri="{FF2B5EF4-FFF2-40B4-BE49-F238E27FC236}">
                <a16:creationId xmlns:a16="http://schemas.microsoft.com/office/drawing/2014/main" id="{4109F4A9-7C5C-4775-8D64-2521578DA8B4}"/>
              </a:ext>
            </a:extLst>
          </p:cNvPr>
          <p:cNvCxnSpPr>
            <a:cxnSpLocks/>
          </p:cNvCxnSpPr>
          <p:nvPr/>
        </p:nvCxnSpPr>
        <p:spPr>
          <a:xfrm flipV="1">
            <a:off x="7148792" y="2090895"/>
            <a:ext cx="1525528" cy="688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4">
            <a:extLst>
              <a:ext uri="{FF2B5EF4-FFF2-40B4-BE49-F238E27FC236}">
                <a16:creationId xmlns:a16="http://schemas.microsoft.com/office/drawing/2014/main" id="{FB5544A0-9710-42F4-BDE3-E29FB6D84CE0}"/>
              </a:ext>
            </a:extLst>
          </p:cNvPr>
          <p:cNvSpPr/>
          <p:nvPr/>
        </p:nvSpPr>
        <p:spPr>
          <a:xfrm>
            <a:off x="8674320" y="1824910"/>
            <a:ext cx="205843" cy="2659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51" name="Straight Arrow Connector 7">
            <a:extLst>
              <a:ext uri="{FF2B5EF4-FFF2-40B4-BE49-F238E27FC236}">
                <a16:creationId xmlns:a16="http://schemas.microsoft.com/office/drawing/2014/main" id="{E659EED0-B22D-48E1-8B84-2B33EEE9D26A}"/>
              </a:ext>
            </a:extLst>
          </p:cNvPr>
          <p:cNvCxnSpPr>
            <a:cxnSpLocks/>
          </p:cNvCxnSpPr>
          <p:nvPr/>
        </p:nvCxnSpPr>
        <p:spPr>
          <a:xfrm>
            <a:off x="7136369" y="1824910"/>
            <a:ext cx="103106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45">
            <a:extLst>
              <a:ext uri="{FF2B5EF4-FFF2-40B4-BE49-F238E27FC236}">
                <a16:creationId xmlns:a16="http://schemas.microsoft.com/office/drawing/2014/main" id="{B2AB5B3E-6571-4926-BA85-F053A286020D}"/>
              </a:ext>
            </a:extLst>
          </p:cNvPr>
          <p:cNvCxnSpPr>
            <a:cxnSpLocks/>
            <a:stCxn id="50" idx="0"/>
          </p:cNvCxnSpPr>
          <p:nvPr/>
        </p:nvCxnSpPr>
        <p:spPr>
          <a:xfrm>
            <a:off x="8777242" y="1824910"/>
            <a:ext cx="0" cy="48141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6" name="Rectangle 62">
            <a:extLst>
              <a:ext uri="{FF2B5EF4-FFF2-40B4-BE49-F238E27FC236}">
                <a16:creationId xmlns:a16="http://schemas.microsoft.com/office/drawing/2014/main" id="{A048B51B-B70C-48FA-93EC-365CB4C3343E}"/>
              </a:ext>
            </a:extLst>
          </p:cNvPr>
          <p:cNvSpPr/>
          <p:nvPr/>
        </p:nvSpPr>
        <p:spPr>
          <a:xfrm>
            <a:off x="8179077" y="1295061"/>
            <a:ext cx="1173661" cy="52984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s:SummaryCommand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65">
            <a:extLst>
              <a:ext uri="{FF2B5EF4-FFF2-40B4-BE49-F238E27FC236}">
                <a16:creationId xmlns:a16="http://schemas.microsoft.com/office/drawing/2014/main" id="{92B276E9-8FDC-4221-B36B-601E5540207E}"/>
              </a:ext>
            </a:extLst>
          </p:cNvPr>
          <p:cNvCxnSpPr>
            <a:cxnSpLocks/>
          </p:cNvCxnSpPr>
          <p:nvPr/>
        </p:nvCxnSpPr>
        <p:spPr>
          <a:xfrm>
            <a:off x="4454976" y="2194905"/>
            <a:ext cx="251099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81">
            <a:extLst>
              <a:ext uri="{FF2B5EF4-FFF2-40B4-BE49-F238E27FC236}">
                <a16:creationId xmlns:a16="http://schemas.microsoft.com/office/drawing/2014/main" id="{0CD818AA-3F18-41A4-8991-288AA0ADEBB2}"/>
              </a:ext>
            </a:extLst>
          </p:cNvPr>
          <p:cNvSpPr txBox="1"/>
          <p:nvPr/>
        </p:nvSpPr>
        <p:spPr>
          <a:xfrm>
            <a:off x="5185193" y="1950067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</a:p>
        </p:txBody>
      </p:sp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1DCD24D9-2D61-4A19-BE1D-34BF9FAAF5C6}"/>
              </a:ext>
            </a:extLst>
          </p:cNvPr>
          <p:cNvSpPr/>
          <p:nvPr/>
        </p:nvSpPr>
        <p:spPr>
          <a:xfrm flipV="1">
            <a:off x="6036661" y="1197512"/>
            <a:ext cx="600220" cy="356504"/>
          </a:xfrm>
          <a:prstGeom prst="snip1Rect">
            <a:avLst>
              <a:gd name="adj" fmla="val 438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ECC1C-B39F-4417-94C5-2823D153D8F3}"/>
              </a:ext>
            </a:extLst>
          </p:cNvPr>
          <p:cNvSpPr/>
          <p:nvPr/>
        </p:nvSpPr>
        <p:spPr>
          <a:xfrm>
            <a:off x="6036662" y="1190892"/>
            <a:ext cx="3423308" cy="24466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2BCDE2-4B20-4720-8F8E-0B5B3A144D15}"/>
              </a:ext>
            </a:extLst>
          </p:cNvPr>
          <p:cNvSpPr txBox="1"/>
          <p:nvPr/>
        </p:nvSpPr>
        <p:spPr>
          <a:xfrm>
            <a:off x="6061965" y="1218569"/>
            <a:ext cx="483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Alt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4F5E8-DEAE-4432-88CD-30B7158CC461}"/>
              </a:ext>
            </a:extLst>
          </p:cNvPr>
          <p:cNvSpPr/>
          <p:nvPr/>
        </p:nvSpPr>
        <p:spPr>
          <a:xfrm>
            <a:off x="7072985" y="1249418"/>
            <a:ext cx="11621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[No arguments]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A6FB36-692F-4726-97F4-BEB5B2B8B640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6036662" y="2414240"/>
            <a:ext cx="34233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5433533-6116-408B-B850-83EE49C154CA}"/>
              </a:ext>
            </a:extLst>
          </p:cNvPr>
          <p:cNvSpPr/>
          <p:nvPr/>
        </p:nvSpPr>
        <p:spPr>
          <a:xfrm>
            <a:off x="7112734" y="2436491"/>
            <a:ext cx="5277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[else]</a:t>
            </a:r>
          </a:p>
        </p:txBody>
      </p:sp>
      <p:sp>
        <p:nvSpPr>
          <p:cNvPr id="64" name="TextBox 79">
            <a:extLst>
              <a:ext uri="{FF2B5EF4-FFF2-40B4-BE49-F238E27FC236}">
                <a16:creationId xmlns:a16="http://schemas.microsoft.com/office/drawing/2014/main" id="{09ABCA5F-6387-4186-B006-2FD1D41DCD0C}"/>
              </a:ext>
            </a:extLst>
          </p:cNvPr>
          <p:cNvSpPr txBox="1"/>
          <p:nvPr/>
        </p:nvSpPr>
        <p:spPr>
          <a:xfrm>
            <a:off x="7148013" y="1616504"/>
            <a:ext cx="103106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900" dirty="0" err="1"/>
              <a:t>SummaryCommand</a:t>
            </a:r>
            <a:r>
              <a:rPr lang="en-US" sz="900" dirty="0"/>
              <a:t>()</a:t>
            </a:r>
          </a:p>
        </p:txBody>
      </p:sp>
      <p:sp>
        <p:nvSpPr>
          <p:cNvPr id="65" name="TextBox 79">
            <a:extLst>
              <a:ext uri="{FF2B5EF4-FFF2-40B4-BE49-F238E27FC236}">
                <a16:creationId xmlns:a16="http://schemas.microsoft.com/office/drawing/2014/main" id="{77F02AC1-3808-479B-8389-776BA4BE86D2}"/>
              </a:ext>
            </a:extLst>
          </p:cNvPr>
          <p:cNvSpPr txBox="1"/>
          <p:nvPr/>
        </p:nvSpPr>
        <p:spPr>
          <a:xfrm>
            <a:off x="7092615" y="2929523"/>
            <a:ext cx="103106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700" dirty="0" err="1"/>
              <a:t>SummaryCommand</a:t>
            </a:r>
            <a:br>
              <a:rPr lang="en-US" sz="700" dirty="0"/>
            </a:br>
            <a:r>
              <a:rPr lang="en-US" sz="700" dirty="0"/>
              <a:t>(</a:t>
            </a:r>
            <a:r>
              <a:rPr lang="en-US" sz="700" dirty="0" err="1"/>
              <a:t>periodAmount</a:t>
            </a:r>
            <a:r>
              <a:rPr lang="en-US" sz="700" dirty="0"/>
              <a:t>, period)</a:t>
            </a:r>
          </a:p>
        </p:txBody>
      </p:sp>
    </p:spTree>
    <p:extLst>
      <p:ext uri="{BB962C8B-B14F-4D97-AF65-F5344CB8AC3E}">
        <p14:creationId xmlns:p14="http://schemas.microsoft.com/office/powerpoint/2010/main" val="1587495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49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Winson Heng Yong Seng</dc:creator>
  <cp:lastModifiedBy>Louise Lee Hui Ling</cp:lastModifiedBy>
  <cp:revision>26</cp:revision>
  <dcterms:created xsi:type="dcterms:W3CDTF">2018-11-10T14:40:18Z</dcterms:created>
  <dcterms:modified xsi:type="dcterms:W3CDTF">2019-04-13T10:29:47Z</dcterms:modified>
</cp:coreProperties>
</file>