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deleteRecord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saveFinanceLog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FinanceLog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2019-02-25T06:14:49Z</dcterms:modified>
</cp:coreProperties>
</file>