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75EA-B0A6-446D-A3E9-F16AD3493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7010C-3A59-4870-A387-4FA227BF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A1CA-314B-4EC3-9170-656DD76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6061-4B89-4CF4-846D-DA9FFA2E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4168-6DD1-4C9B-AF25-EFB5FD8F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28C5-088E-48A5-9C5F-85856F9A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76633-8CFD-453D-8999-E1433B203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0E3-2951-4685-979F-4E2104C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5C46-9C9A-4413-A7DA-84310CF8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2DAF-16C6-4E90-8E99-4CA2FA34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34CE0-2654-4752-97DF-1CFD10B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36A4-7066-460B-B13D-F5E9AC84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FE17-4D73-4763-B02B-9B0A1488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4276-BA93-45F6-9AD3-680A9242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6D38-2328-4835-A187-40800563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F440-E1B1-4D8B-BAD1-CC24898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D6E8-5953-42F0-8C5A-1D8F555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755A-E532-4C0F-B73A-3844890D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AC3D-1CFF-4492-8E91-BA278CC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93A3-12AB-44D4-AEEF-CD55BE7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129-1AED-4C92-9A8B-602B1707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5B4C-E9F7-45A2-8FF1-BD133F15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C571-69A0-469C-AE40-CBAE959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39F9-838A-4643-8D68-600065F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719B-B260-4D51-9064-10BA933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33C2-D382-4CB9-9013-5A795FC4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EA84-97B2-4511-91C7-8012A7581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453B7-E879-4666-A31B-4B2ACE7B5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D4CC-8F8B-458A-A437-8EBDF77A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0692-B43C-4D22-BE3D-1138A840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7B9-DFE9-4924-B61A-E43C9AB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D6E7-6477-477C-BAC1-80F7FAB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5AA9-2DA7-4D79-99A0-739DA41B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507A-9934-4545-825D-B31B2E2AC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A05DE-97A9-4EBF-BB16-B46C84C5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F1FF7-81A8-42A0-A197-2EA737E3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88D9E-0D81-4C82-8F20-DBB316A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0906D-55FD-45A9-9FA8-FC964CF1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745F2-793A-4002-B35D-3B204D4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9B-F29D-49FC-AA0A-22C9BB41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5C9C3-64D1-4E67-8997-CF20FE4D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346A-7F9E-4DCA-AB6F-2D1607F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12A26-3B6D-46A1-80EE-4F699FF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D6ED0-D8B2-42B8-B9CD-B5E16FD0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896D-CF62-45BB-893B-69585083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B579-135E-42F3-8B4C-795C180C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491-16D7-45CA-9118-E600487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5D9C-EAC6-4187-896D-9D1E7275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3823-2449-4662-BF26-233E4EA6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B130-EFE0-4A74-8AC0-DE70D1A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8121-9758-4731-8B6F-D84B6664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5EF5-3CF8-4EA8-869C-CC4E1D8F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40E-AE15-472B-8A15-E870F508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600A5-143C-4042-894A-104DA805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9416-5D1A-460B-BF5A-FD21B4AA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1C03-8583-4D4E-A221-430B1E6A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2D45-7348-46FF-B3F5-112D1B90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849C-F56F-48EA-B539-2F4930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839F6-A373-4FCE-8488-2A091875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79E-8C0C-4734-B961-47A6C0CF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F36A-8306-4717-8494-B8DA4277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9DC2-ED0D-4746-8ACB-1BDD005981DB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C7F6-FDE9-4918-A59E-B86488A9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AE3B-B28B-44E3-A8BC-3F5852836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4E21EAA-2957-4111-B627-0BAA2477001A}"/>
              </a:ext>
            </a:extLst>
          </p:cNvPr>
          <p:cNvSpPr/>
          <p:nvPr/>
        </p:nvSpPr>
        <p:spPr>
          <a:xfrm>
            <a:off x="55658" y="199978"/>
            <a:ext cx="1717482" cy="357809"/>
          </a:xfrm>
          <a:prstGeom prst="rect">
            <a:avLst/>
          </a:prstGeom>
          <a:noFill/>
          <a:ln w="28575">
            <a:solidFill>
              <a:srgbClr val="FF0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EE5B3C-F161-41B4-8CDD-9D9A3BBF9995}"/>
              </a:ext>
            </a:extLst>
          </p:cNvPr>
          <p:cNvSpPr/>
          <p:nvPr/>
        </p:nvSpPr>
        <p:spPr>
          <a:xfrm>
            <a:off x="55658" y="620202"/>
            <a:ext cx="3188473" cy="45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30912D-9BFA-4E35-9ED2-0190CD1CD439}"/>
              </a:ext>
            </a:extLst>
          </p:cNvPr>
          <p:cNvSpPr/>
          <p:nvPr/>
        </p:nvSpPr>
        <p:spPr>
          <a:xfrm>
            <a:off x="3348824" y="620201"/>
            <a:ext cx="8843176" cy="27990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CC318C-ADC4-4031-8F33-723B70F8DC76}"/>
              </a:ext>
            </a:extLst>
          </p:cNvPr>
          <p:cNvSpPr/>
          <p:nvPr/>
        </p:nvSpPr>
        <p:spPr>
          <a:xfrm>
            <a:off x="3348824" y="3457326"/>
            <a:ext cx="8843176" cy="166331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D82EF3-76F7-41B0-A12E-8EBE99F3185D}"/>
              </a:ext>
            </a:extLst>
          </p:cNvPr>
          <p:cNvSpPr txBox="1"/>
          <p:nvPr/>
        </p:nvSpPr>
        <p:spPr>
          <a:xfrm>
            <a:off x="3296618" y="620202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Budget Panel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51BC8-058B-4A70-9850-D37D2EDC346E}"/>
              </a:ext>
            </a:extLst>
          </p:cNvPr>
          <p:cNvSpPr txBox="1"/>
          <p:nvPr/>
        </p:nvSpPr>
        <p:spPr>
          <a:xfrm>
            <a:off x="3348824" y="345732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Summary Panel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BC5CA-2125-4DB0-9DB8-57530046C0BB}"/>
              </a:ext>
            </a:extLst>
          </p:cNvPr>
          <p:cNvSpPr txBox="1"/>
          <p:nvPr/>
        </p:nvSpPr>
        <p:spPr>
          <a:xfrm>
            <a:off x="1344672" y="736692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Records List Panel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358BCF-C7A3-4530-9FB3-9BD0351BAC16}"/>
              </a:ext>
            </a:extLst>
          </p:cNvPr>
          <p:cNvSpPr txBox="1"/>
          <p:nvPr/>
        </p:nvSpPr>
        <p:spPr>
          <a:xfrm>
            <a:off x="1721090" y="1942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1B0"/>
                </a:highlight>
              </a:rPr>
              <a:t>Menu Bar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4634A1-5831-44A1-9ACE-B4B87E92E04D}"/>
              </a:ext>
            </a:extLst>
          </p:cNvPr>
          <p:cNvSpPr/>
          <p:nvPr/>
        </p:nvSpPr>
        <p:spPr>
          <a:xfrm>
            <a:off x="55658" y="5177293"/>
            <a:ext cx="12078032" cy="51584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FD817B-A973-41B1-B5CA-1E58D254E56F}"/>
              </a:ext>
            </a:extLst>
          </p:cNvPr>
          <p:cNvSpPr txBox="1"/>
          <p:nvPr/>
        </p:nvSpPr>
        <p:spPr>
          <a:xfrm>
            <a:off x="2896476" y="5250547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Command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ACDF11-2B21-4CE1-93EB-B648AF0B3EF7}"/>
              </a:ext>
            </a:extLst>
          </p:cNvPr>
          <p:cNvSpPr/>
          <p:nvPr/>
        </p:nvSpPr>
        <p:spPr>
          <a:xfrm>
            <a:off x="55658" y="5735577"/>
            <a:ext cx="12078032" cy="92820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8524E7-45DE-4175-87C4-0ACA1EAFE949}"/>
              </a:ext>
            </a:extLst>
          </p:cNvPr>
          <p:cNvSpPr txBox="1"/>
          <p:nvPr/>
        </p:nvSpPr>
        <p:spPr>
          <a:xfrm>
            <a:off x="3207105" y="5971041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Result Display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A9B411-3EAF-47B2-9A16-A40F6E2E8E05}"/>
              </a:ext>
            </a:extLst>
          </p:cNvPr>
          <p:cNvSpPr/>
          <p:nvPr/>
        </p:nvSpPr>
        <p:spPr>
          <a:xfrm>
            <a:off x="0" y="6701900"/>
            <a:ext cx="12192000" cy="1410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6696D-7A58-4BA3-9510-B5C3A56447BE}"/>
              </a:ext>
            </a:extLst>
          </p:cNvPr>
          <p:cNvSpPr txBox="1"/>
          <p:nvPr/>
        </p:nvSpPr>
        <p:spPr>
          <a:xfrm>
            <a:off x="7189330" y="6199680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Status Bar Footer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C026A-4C3C-43A3-A51E-1467462CD0E7}"/>
              </a:ext>
            </a:extLst>
          </p:cNvPr>
          <p:cNvCxnSpPr/>
          <p:nvPr/>
        </p:nvCxnSpPr>
        <p:spPr>
          <a:xfrm flipH="1">
            <a:off x="7235687" y="6507462"/>
            <a:ext cx="182880" cy="289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FFDC67-0418-4876-B3CE-436EC85C2DC0}"/>
              </a:ext>
            </a:extLst>
          </p:cNvPr>
          <p:cNvSpPr/>
          <p:nvPr/>
        </p:nvSpPr>
        <p:spPr>
          <a:xfrm>
            <a:off x="55658" y="199978"/>
            <a:ext cx="1717482" cy="357809"/>
          </a:xfrm>
          <a:prstGeom prst="rect">
            <a:avLst/>
          </a:prstGeom>
          <a:noFill/>
          <a:ln w="28575">
            <a:solidFill>
              <a:srgbClr val="FF0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D902E0-D131-4A2D-BE04-13372B7F5F0D}"/>
              </a:ext>
            </a:extLst>
          </p:cNvPr>
          <p:cNvSpPr/>
          <p:nvPr/>
        </p:nvSpPr>
        <p:spPr>
          <a:xfrm>
            <a:off x="55658" y="620202"/>
            <a:ext cx="3188473" cy="45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B655A-CA83-49FC-9DC8-518FFC082D12}"/>
              </a:ext>
            </a:extLst>
          </p:cNvPr>
          <p:cNvSpPr/>
          <p:nvPr/>
        </p:nvSpPr>
        <p:spPr>
          <a:xfrm>
            <a:off x="3348824" y="620202"/>
            <a:ext cx="8843176" cy="14864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ADFE2-B0AA-4C92-8328-D1CF40DACAA4}"/>
              </a:ext>
            </a:extLst>
          </p:cNvPr>
          <p:cNvSpPr/>
          <p:nvPr/>
        </p:nvSpPr>
        <p:spPr>
          <a:xfrm>
            <a:off x="3348824" y="2163345"/>
            <a:ext cx="8843176" cy="2957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3A7F2-C146-47B1-AC89-A326BC31E636}"/>
              </a:ext>
            </a:extLst>
          </p:cNvPr>
          <p:cNvSpPr txBox="1"/>
          <p:nvPr/>
        </p:nvSpPr>
        <p:spPr>
          <a:xfrm>
            <a:off x="3296618" y="620202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Budget 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7A9E-0634-4459-9B9B-A06968A90184}"/>
              </a:ext>
            </a:extLst>
          </p:cNvPr>
          <p:cNvSpPr txBox="1"/>
          <p:nvPr/>
        </p:nvSpPr>
        <p:spPr>
          <a:xfrm>
            <a:off x="3348824" y="345732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Summary Panel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AE306-5769-47A8-98EE-F30F776619EB}"/>
              </a:ext>
            </a:extLst>
          </p:cNvPr>
          <p:cNvSpPr txBox="1"/>
          <p:nvPr/>
        </p:nvSpPr>
        <p:spPr>
          <a:xfrm>
            <a:off x="1344672" y="736692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Records List Panel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835DA-0C4C-4547-A9AC-A3CC7F58D558}"/>
              </a:ext>
            </a:extLst>
          </p:cNvPr>
          <p:cNvSpPr txBox="1"/>
          <p:nvPr/>
        </p:nvSpPr>
        <p:spPr>
          <a:xfrm>
            <a:off x="1721090" y="1942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1B0"/>
                </a:highlight>
              </a:rPr>
              <a:t>Menu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07D6F-1AE9-4EEC-A005-0CC3E2735977}"/>
              </a:ext>
            </a:extLst>
          </p:cNvPr>
          <p:cNvSpPr/>
          <p:nvPr/>
        </p:nvSpPr>
        <p:spPr>
          <a:xfrm>
            <a:off x="55658" y="5177293"/>
            <a:ext cx="12078032" cy="51584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748D7-EC3C-4F9D-9079-089F3C5A668E}"/>
              </a:ext>
            </a:extLst>
          </p:cNvPr>
          <p:cNvSpPr txBox="1"/>
          <p:nvPr/>
        </p:nvSpPr>
        <p:spPr>
          <a:xfrm>
            <a:off x="2896476" y="5250547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Command Box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DC63D-FB53-4BA8-8378-CA49BB90AE02}"/>
              </a:ext>
            </a:extLst>
          </p:cNvPr>
          <p:cNvSpPr/>
          <p:nvPr/>
        </p:nvSpPr>
        <p:spPr>
          <a:xfrm>
            <a:off x="55658" y="5735577"/>
            <a:ext cx="12078032" cy="92820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BFFFD6-A7C8-4BB1-9310-BFC39C1484AB}"/>
              </a:ext>
            </a:extLst>
          </p:cNvPr>
          <p:cNvSpPr txBox="1"/>
          <p:nvPr/>
        </p:nvSpPr>
        <p:spPr>
          <a:xfrm>
            <a:off x="3207105" y="5971041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Result Display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13AA4-4F53-48FB-B2B0-E51CBC699D06}"/>
              </a:ext>
            </a:extLst>
          </p:cNvPr>
          <p:cNvSpPr/>
          <p:nvPr/>
        </p:nvSpPr>
        <p:spPr>
          <a:xfrm>
            <a:off x="0" y="6701900"/>
            <a:ext cx="12192000" cy="1410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84A3C-9A2F-473E-B269-ACB4460E58AD}"/>
              </a:ext>
            </a:extLst>
          </p:cNvPr>
          <p:cNvSpPr txBox="1"/>
          <p:nvPr/>
        </p:nvSpPr>
        <p:spPr>
          <a:xfrm>
            <a:off x="7189330" y="6199680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Status Bar Footer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FB4D37-8279-4898-984D-DEDF6AD48F5F}"/>
              </a:ext>
            </a:extLst>
          </p:cNvPr>
          <p:cNvCxnSpPr/>
          <p:nvPr/>
        </p:nvCxnSpPr>
        <p:spPr>
          <a:xfrm flipH="1">
            <a:off x="7235687" y="6507462"/>
            <a:ext cx="182880" cy="289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0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Chen Yu Jie</dc:creator>
  <cp:lastModifiedBy>Jack Chen Yu Jie</cp:lastModifiedBy>
  <cp:revision>4</cp:revision>
  <dcterms:created xsi:type="dcterms:W3CDTF">2019-04-10T05:39:01Z</dcterms:created>
  <dcterms:modified xsi:type="dcterms:W3CDTF">2019-04-10T05:57:28Z</dcterms:modified>
</cp:coreProperties>
</file>