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938165" y="1442059"/>
            <a:ext cx="5633897" cy="4664942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11">
            <a:extLst>
              <a:ext uri="{FF2B5EF4-FFF2-40B4-BE49-F238E27FC236}">
                <a16:creationId xmlns:a16="http://schemas.microsoft.com/office/drawing/2014/main" id="{8BC298C8-7CA3-4539-A376-E040CB49F833}"/>
              </a:ext>
            </a:extLst>
          </p:cNvPr>
          <p:cNvSpPr/>
          <p:nvPr/>
        </p:nvSpPr>
        <p:spPr>
          <a:xfrm>
            <a:off x="2590799" y="53127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MrtWindow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84F3BEC3-3767-41B9-A07C-4874B761328C}"/>
              </a:ext>
            </a:extLst>
          </p:cNvPr>
          <p:cNvSpPr/>
          <p:nvPr/>
        </p:nvSpPr>
        <p:spPr>
          <a:xfrm>
            <a:off x="2590799" y="5701472"/>
            <a:ext cx="1093635" cy="18691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accent3">
                    <a:lumMod val="75000"/>
                  </a:schemeClr>
                </a:solidFill>
              </a:rPr>
              <a:t>CnntactWindow</a:t>
            </a:r>
            <a:endParaRPr lang="en-SG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Elbow Connector 63">
            <a:extLst>
              <a:ext uri="{FF2B5EF4-FFF2-40B4-BE49-F238E27FC236}">
                <a16:creationId xmlns:a16="http://schemas.microsoft.com/office/drawing/2014/main" id="{FEF65636-A307-4091-9C4E-B1D0DFCCBD0D}"/>
              </a:ext>
            </a:extLst>
          </p:cNvPr>
          <p:cNvCxnSpPr>
            <a:cxnSpLocks/>
            <a:endCxn id="42" idx="1"/>
          </p:cNvCxnSpPr>
          <p:nvPr/>
        </p:nvCxnSpPr>
        <p:spPr>
          <a:xfrm rot="16200000" flipH="1">
            <a:off x="996881" y="3837263"/>
            <a:ext cx="2750358" cy="4374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Elbow Connector 63">
            <a:extLst>
              <a:ext uri="{FF2B5EF4-FFF2-40B4-BE49-F238E27FC236}">
                <a16:creationId xmlns:a16="http://schemas.microsoft.com/office/drawing/2014/main" id="{7E5D91E2-55DD-43CE-8FF9-F562AD4E48CC}"/>
              </a:ext>
            </a:extLst>
          </p:cNvPr>
          <p:cNvCxnSpPr>
            <a:cxnSpLocks/>
            <a:endCxn id="45" idx="1"/>
          </p:cNvCxnSpPr>
          <p:nvPr/>
        </p:nvCxnSpPr>
        <p:spPr>
          <a:xfrm rot="16200000" flipH="1">
            <a:off x="830904" y="4035032"/>
            <a:ext cx="3099788" cy="4200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2017-11-09T03:38:56Z</dcterms:modified>
</cp:coreProperties>
</file>