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9" d="100"/>
          <a:sy n="89" d="100"/>
        </p:scale>
        <p:origin x="-1296" y="-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19600" y="2847371"/>
            <a:ext cx="153977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SortedUniquePersonList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199249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381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59375" y="29478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6195423" y="3031446"/>
            <a:ext cx="118254" cy="3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50831" y="30575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61</cp:revision>
  <dcterms:created xsi:type="dcterms:W3CDTF">2016-07-22T14:33:02Z</dcterms:created>
  <dcterms:modified xsi:type="dcterms:W3CDTF">2017-10-11T14:01:31Z</dcterms:modified>
</cp:coreProperties>
</file>