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1" y="-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5"/>
          <p:cNvSpPr/>
          <p:nvPr/>
        </p:nvSpPr>
        <p:spPr>
          <a:xfrm>
            <a:off x="3320724" y="228601"/>
            <a:ext cx="5747076" cy="45004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8600" y="228601"/>
            <a:ext cx="2971168" cy="45004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15158" y="55957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42971" y="923245"/>
            <a:ext cx="0" cy="37249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70963" y="1273939"/>
            <a:ext cx="153047" cy="3069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2474850" y="1371297"/>
            <a:ext cx="2539" cy="309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403813" y="1371297"/>
            <a:ext cx="142074" cy="2835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TextBox 28"/>
          <p:cNvSpPr txBox="1"/>
          <p:nvPr/>
        </p:nvSpPr>
        <p:spPr>
          <a:xfrm>
            <a:off x="1081766" y="115585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182" y="4343400"/>
            <a:ext cx="93178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21572" y="399347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282" y="40692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8187" y="44674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974387" y="518515"/>
            <a:ext cx="1143000" cy="609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g:Group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081765" y="1371295"/>
            <a:ext cx="1322047" cy="152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124011" y="4206628"/>
            <a:ext cx="13560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2480012" y="1003847"/>
            <a:ext cx="0" cy="54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2"/>
          <p:cNvSpPr/>
          <p:nvPr/>
        </p:nvSpPr>
        <p:spPr>
          <a:xfrm>
            <a:off x="3397876" y="559574"/>
            <a:ext cx="1520536" cy="4248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4125690" y="1001316"/>
            <a:ext cx="0" cy="35969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4053683" y="1502460"/>
            <a:ext cx="151200" cy="3858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2818767" y="371207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572846" y="1514225"/>
            <a:ext cx="1480836" cy="171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2545887" y="1888268"/>
            <a:ext cx="1583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1030" y="1294236"/>
            <a:ext cx="14444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getFilteredPersonList()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90280" y="1603031"/>
            <a:ext cx="14444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FilteredPersonList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4766012" y="2057400"/>
            <a:ext cx="1447800" cy="28152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21818" y="2330523"/>
            <a:ext cx="151200" cy="2053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5497418" y="2217174"/>
            <a:ext cx="0" cy="243102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561690" y="2535874"/>
            <a:ext cx="2935729" cy="1763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61690" y="2198766"/>
            <a:ext cx="22043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79440" y="1989408"/>
            <a:ext cx="2010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Person(...,editedGroups,...)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039922" y="2776675"/>
            <a:ext cx="164959" cy="1167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/>
          <p:cNvSpPr txBox="1"/>
          <p:nvPr/>
        </p:nvSpPr>
        <p:spPr>
          <a:xfrm>
            <a:off x="2616767" y="2607398"/>
            <a:ext cx="14079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updatePerson(filtered,e)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556213" y="2776673"/>
            <a:ext cx="1497931" cy="152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2"/>
          <p:cNvSpPr/>
          <p:nvPr/>
        </p:nvSpPr>
        <p:spPr>
          <a:xfrm>
            <a:off x="5909012" y="559574"/>
            <a:ext cx="1447800" cy="4248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557313" y="2911226"/>
            <a:ext cx="151200" cy="9254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6640418" y="862653"/>
            <a:ext cx="0" cy="378554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62"/>
          <p:cNvSpPr/>
          <p:nvPr/>
        </p:nvSpPr>
        <p:spPr>
          <a:xfrm>
            <a:off x="7509212" y="559574"/>
            <a:ext cx="1447800" cy="4248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:UniqueGroupList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57512" y="3124138"/>
            <a:ext cx="151200" cy="4475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8240618" y="862653"/>
            <a:ext cx="0" cy="378554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4509082" y="2774620"/>
            <a:ext cx="1582323" cy="169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updatePerson (filtered,e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4158144" y="2954859"/>
            <a:ext cx="2399169" cy="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77206" y="2954861"/>
            <a:ext cx="1271127" cy="169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mergeFrom(eGroups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579864" y="3139410"/>
            <a:ext cx="15776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72420" y="3540861"/>
            <a:ext cx="14850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72846" y="3926730"/>
            <a:ext cx="14868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04883" y="3836644"/>
            <a:ext cx="2352430" cy="864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37012" y="1989408"/>
            <a:ext cx="7162800" cy="2049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nip Single Corner Rectangle 11"/>
          <p:cNvSpPr/>
          <p:nvPr/>
        </p:nvSpPr>
        <p:spPr>
          <a:xfrm flipV="1">
            <a:off x="1337012" y="1989408"/>
            <a:ext cx="685800" cy="228600"/>
          </a:xfrm>
          <a:prstGeom prst="snip1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337012" y="197262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loop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252886" y="221800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[for each person from</a:t>
            </a:r>
          </a:p>
          <a:p>
            <a:r>
              <a:rPr lang="en-GB" sz="900" dirty="0" smtClean="0"/>
              <a:t> FilteredPersonList]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84</cp:revision>
  <dcterms:created xsi:type="dcterms:W3CDTF">2016-07-22T14:33:02Z</dcterms:created>
  <dcterms:modified xsi:type="dcterms:W3CDTF">2017-10-17T03:20:13Z</dcterms:modified>
</cp:coreProperties>
</file>