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3"/>
    <p:restoredTop sz="94681"/>
  </p:normalViewPr>
  <p:slideViewPr>
    <p:cSldViewPr showGuides="1">
      <p:cViewPr>
        <p:scale>
          <a:sx n="130" d="100"/>
          <a:sy n="130" d="100"/>
        </p:scale>
        <p:origin x="360" y="-3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961788"/>
            <a:ext cx="7490735" cy="3657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19600" y="2847371"/>
            <a:ext cx="153977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SortedUniquePersonList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199249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3813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59375" y="294789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 flipV="1">
            <a:off x="6195423" y="3031446"/>
            <a:ext cx="118254" cy="313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000656" y="1849180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513850" y="1548400"/>
            <a:ext cx="12646" cy="96096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50831" y="305750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787566" y="184308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4461205" y="1561108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UniqueGroupList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Rectangle 8"/>
          <p:cNvSpPr/>
          <p:nvPr/>
        </p:nvSpPr>
        <p:spPr>
          <a:xfrm>
            <a:off x="6122736" y="1146965"/>
            <a:ext cx="55039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Group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Flowchart: Decision 96"/>
          <p:cNvSpPr/>
          <p:nvPr/>
        </p:nvSpPr>
        <p:spPr>
          <a:xfrm rot="16200000">
            <a:off x="4937788" y="135167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8" name="Elbow Connector 97"/>
          <p:cNvCxnSpPr>
            <a:stCxn id="96" idx="3"/>
          </p:cNvCxnSpPr>
          <p:nvPr/>
        </p:nvCxnSpPr>
        <p:spPr>
          <a:xfrm rot="5400000" flipH="1" flipV="1">
            <a:off x="5590311" y="785133"/>
            <a:ext cx="712" cy="106971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1" name="Elbow Connector 100"/>
          <p:cNvCxnSpPr/>
          <p:nvPr/>
        </p:nvCxnSpPr>
        <p:spPr>
          <a:xfrm rot="10800000">
            <a:off x="5634297" y="1734488"/>
            <a:ext cx="1046318" cy="748140"/>
          </a:xfrm>
          <a:prstGeom prst="bentConnector3">
            <a:avLst>
              <a:gd name="adj1" fmla="val 157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TextBox 101"/>
          <p:cNvSpPr txBox="1"/>
          <p:nvPr/>
        </p:nvSpPr>
        <p:spPr>
          <a:xfrm>
            <a:off x="5933479" y="11469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652904" y="149659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1" name="Elbow Connector 120"/>
          <p:cNvCxnSpPr/>
          <p:nvPr/>
        </p:nvCxnSpPr>
        <p:spPr>
          <a:xfrm rot="5400000" flipH="1" flipV="1">
            <a:off x="4037231" y="2017232"/>
            <a:ext cx="719461" cy="153972"/>
          </a:xfrm>
          <a:prstGeom prst="bentConnector3">
            <a:avLst>
              <a:gd name="adj1" fmla="val 10030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TextBox 124"/>
          <p:cNvSpPr txBox="1"/>
          <p:nvPr/>
        </p:nvSpPr>
        <p:spPr>
          <a:xfrm>
            <a:off x="4271948" y="14937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Rectangle 8"/>
          <p:cNvSpPr/>
          <p:nvPr/>
        </p:nvSpPr>
        <p:spPr>
          <a:xfrm>
            <a:off x="7706735" y="3828899"/>
            <a:ext cx="71384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rgbClr val="7030A0"/>
                </a:solidFill>
              </a:rPr>
              <a:t>Appointment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4" name="Elbow Connector 103"/>
          <p:cNvCxnSpPr>
            <a:endCxn id="73" idx="1"/>
          </p:cNvCxnSpPr>
          <p:nvPr/>
        </p:nvCxnSpPr>
        <p:spPr>
          <a:xfrm rot="16200000" flipH="1">
            <a:off x="7130123" y="3395179"/>
            <a:ext cx="941684" cy="21153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42</Words>
  <Application>Microsoft Macintosh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63</cp:revision>
  <dcterms:created xsi:type="dcterms:W3CDTF">2016-07-22T14:33:02Z</dcterms:created>
  <dcterms:modified xsi:type="dcterms:W3CDTF">2017-10-25T12:11:37Z</dcterms:modified>
</cp:coreProperties>
</file>