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124" autoAdjust="0"/>
    <p:restoredTop sz="94660"/>
  </p:normalViewPr>
  <p:slideViewPr>
    <p:cSldViewPr showGuides="1">
      <p:cViewPr varScale="1">
        <p:scale>
          <a:sx n="95" d="100"/>
          <a:sy n="95" d="100"/>
        </p:scale>
        <p:origin x="-276" y="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933450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70C0"/>
                </a:solidFill>
              </a:rPr>
              <a:t>Logic</a:t>
            </a:r>
            <a:endParaRPr lang="en-SG" sz="1200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54408" cy="8299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dirty="0" err="1" smtClean="0">
                <a:solidFill>
                  <a:srgbClr val="0070C0"/>
                </a:solidFill>
              </a:rPr>
              <a:t>findtag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2098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85189" y="1106150"/>
            <a:ext cx="1936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</a:t>
            </a:r>
            <a:r>
              <a:rPr lang="en-US" dirty="0" err="1" smtClean="0"/>
              <a:t>findtag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943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ft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5749349" cy="93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793584" y="1295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1691998" y="4006520"/>
            <a:ext cx="5788664" cy="2994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5793584" y="1740024"/>
            <a:ext cx="1091650" cy="125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035976" y="1062462"/>
            <a:ext cx="16696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FindTag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132988" y="1660264"/>
            <a:ext cx="17783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5867400" y="1656335"/>
            <a:ext cx="0" cy="296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5793584" y="17526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391400" y="1676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6858000" y="1295400"/>
            <a:ext cx="11654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</a:t>
            </a:r>
            <a:r>
              <a:rPr lang="en-US" sz="1600" dirty="0" err="1" smtClean="0">
                <a:solidFill>
                  <a:schemeClr val="bg1"/>
                </a:solidFill>
              </a:rPr>
              <a:t>t:FindTag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144157" y="1754769"/>
            <a:ext cx="1679276" cy="2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84065" y="1740024"/>
            <a:ext cx="13893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parse(“friends”)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5947992" y="2041264"/>
            <a:ext cx="1443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52" idx="2"/>
          </p:cNvCxnSpPr>
          <p:nvPr/>
        </p:nvCxnSpPr>
        <p:spPr>
          <a:xfrm>
            <a:off x="4132988" y="2121237"/>
            <a:ext cx="1737800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867400" y="2119576"/>
            <a:ext cx="0" cy="152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5693198" y="2115235"/>
            <a:ext cx="326602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91400" y="2667000"/>
            <a:ext cx="178523" cy="1339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467600" y="1752600"/>
            <a:ext cx="0" cy="2438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8839200" y="653831"/>
            <a:ext cx="937984" cy="346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569923" y="2731314"/>
            <a:ext cx="1659255" cy="93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229178" y="2731314"/>
            <a:ext cx="156218" cy="246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7" name="Straight Connector 76"/>
          <p:cNvCxnSpPr>
            <a:cxnSpLocks/>
            <a:stCxn id="71" idx="2"/>
          </p:cNvCxnSpPr>
          <p:nvPr/>
        </p:nvCxnSpPr>
        <p:spPr>
          <a:xfrm>
            <a:off x="9308192" y="1000591"/>
            <a:ext cx="0" cy="316075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7692746" y="2429513"/>
            <a:ext cx="13893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 smtClean="0">
                <a:solidFill>
                  <a:schemeClr val="accent4">
                    <a:lumMod val="75000"/>
                  </a:schemeClr>
                </a:solidFill>
              </a:rPr>
              <a:t>updateFilterdPersonList</a:t>
            </a:r>
            <a:endParaRPr lang="en-US" sz="9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</a:rPr>
              <a:t>(predicate)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/>
          <p:cNvCxnSpPr>
            <a:cxnSpLocks/>
          </p:cNvCxnSpPr>
          <p:nvPr/>
        </p:nvCxnSpPr>
        <p:spPr>
          <a:xfrm>
            <a:off x="7545808" y="2977590"/>
            <a:ext cx="1683370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467600" y="3255137"/>
            <a:ext cx="555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8549085" y="3581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4" name="Rectangle 62"/>
          <p:cNvSpPr/>
          <p:nvPr/>
        </p:nvSpPr>
        <p:spPr>
          <a:xfrm>
            <a:off x="8023400" y="3200981"/>
            <a:ext cx="120577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dirty="0" smtClean="0">
                <a:solidFill>
                  <a:schemeClr val="bg1"/>
                </a:solidFill>
              </a:rPr>
              <a:t>esult:</a:t>
            </a: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Command</a:t>
            </a:r>
            <a:r>
              <a:rPr lang="en-US" sz="1200" dirty="0" err="1" smtClean="0">
                <a:solidFill>
                  <a:schemeClr val="bg1"/>
                </a:solidFill>
              </a:rPr>
              <a:t>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>
            <a:off x="7569923" y="3945427"/>
            <a:ext cx="11335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</cp:lastModifiedBy>
  <cp:revision>76</cp:revision>
  <dcterms:created xsi:type="dcterms:W3CDTF">2016-07-22T14:33:02Z</dcterms:created>
  <dcterms:modified xsi:type="dcterms:W3CDTF">2017-10-19T08:38:32Z</dcterms:modified>
</cp:coreProperties>
</file>