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ctor">
            <a:extLst>
              <a:ext uri="{FF2B5EF4-FFF2-40B4-BE49-F238E27FC236}">
                <a16:creationId xmlns:a16="http://schemas.microsoft.com/office/drawing/2014/main" id="{A36088FA-4CDE-4F86-BAE4-A1514E973B36}"/>
              </a:ext>
            </a:extLst>
          </p:cNvPr>
          <p:cNvGrpSpPr/>
          <p:nvPr/>
        </p:nvGrpSpPr>
        <p:grpSpPr>
          <a:xfrm>
            <a:off x="11466" y="526262"/>
            <a:ext cx="324036" cy="573410"/>
            <a:chOff x="3239901" y="4149080"/>
            <a:chExt cx="648072" cy="1146820"/>
          </a:xfrm>
        </p:grpSpPr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8504F33-3C09-40A8-9846-DEC09066674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87F881-30A5-42C5-87DD-A636E10FCB09}"/>
                </a:ext>
              </a:extLst>
            </p:cNvPr>
            <p:cNvCxnSpPr>
              <a:stCxn id="5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AB9EDA16-13F8-4AD9-9071-4E678553046E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39464A-F525-482C-8474-E9D4CB277A5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74E30E-7805-49C8-BDC0-808D0B1FDF47}"/>
              </a:ext>
            </a:extLst>
          </p:cNvPr>
          <p:cNvCxnSpPr/>
          <p:nvPr/>
        </p:nvCxnSpPr>
        <p:spPr>
          <a:xfrm flipH="1">
            <a:off x="171957" y="1103764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1193CD7-9B4E-4655-9F91-CD971292D0DA}"/>
              </a:ext>
            </a:extLst>
          </p:cNvPr>
          <p:cNvSpPr/>
          <p:nvPr/>
        </p:nvSpPr>
        <p:spPr>
          <a:xfrm>
            <a:off x="926077" y="5329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656AB17-64C9-449F-988E-2396639472BF}"/>
              </a:ext>
            </a:extLst>
          </p:cNvPr>
          <p:cNvCxnSpPr/>
          <p:nvPr/>
        </p:nvCxnSpPr>
        <p:spPr>
          <a:xfrm>
            <a:off x="1472894" y="8965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00523C9-CA82-434B-AC40-1690207C08A1}"/>
              </a:ext>
            </a:extLst>
          </p:cNvPr>
          <p:cNvSpPr/>
          <p:nvPr/>
        </p:nvSpPr>
        <p:spPr>
          <a:xfrm>
            <a:off x="1400886" y="1247268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032855-8A5B-425D-95A8-99759B39EB40}"/>
              </a:ext>
            </a:extLst>
          </p:cNvPr>
          <p:cNvCxnSpPr/>
          <p:nvPr/>
        </p:nvCxnSpPr>
        <p:spPr>
          <a:xfrm>
            <a:off x="281035" y="1250955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778F77-C1B8-44A4-94C0-B5C2E20AB5E8}"/>
              </a:ext>
            </a:extLst>
          </p:cNvPr>
          <p:cNvSpPr txBox="1"/>
          <p:nvPr/>
        </p:nvSpPr>
        <p:spPr>
          <a:xfrm>
            <a:off x="281035" y="1270856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favlist</a:t>
            </a:r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A8D363-E8A7-45CB-B05E-18611C351D91}"/>
              </a:ext>
            </a:extLst>
          </p:cNvPr>
          <p:cNvCxnSpPr>
            <a:cxnSpLocks/>
          </p:cNvCxnSpPr>
          <p:nvPr/>
        </p:nvCxnSpPr>
        <p:spPr>
          <a:xfrm>
            <a:off x="1553286" y="1358454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DE8EFE8-7101-44FB-B7F9-1BE225BC8226}"/>
              </a:ext>
            </a:extLst>
          </p:cNvPr>
          <p:cNvSpPr txBox="1"/>
          <p:nvPr/>
        </p:nvSpPr>
        <p:spPr>
          <a:xfrm>
            <a:off x="1980389" y="137835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favlist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3EC260-7E25-4EE4-8397-01B13FA8E997}"/>
              </a:ext>
            </a:extLst>
          </p:cNvPr>
          <p:cNvCxnSpPr/>
          <p:nvPr/>
        </p:nvCxnSpPr>
        <p:spPr>
          <a:xfrm>
            <a:off x="1553286" y="2190978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B09792BC-F633-44D9-9C97-F226B72A507E}"/>
              </a:ext>
            </a:extLst>
          </p:cNvPr>
          <p:cNvSpPr/>
          <p:nvPr/>
        </p:nvSpPr>
        <p:spPr>
          <a:xfrm>
            <a:off x="3319145" y="58312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8E9BDA8-B885-41F8-97D8-4A6D31F7780F}"/>
              </a:ext>
            </a:extLst>
          </p:cNvPr>
          <p:cNvCxnSpPr>
            <a:cxnSpLocks/>
          </p:cNvCxnSpPr>
          <p:nvPr/>
        </p:nvCxnSpPr>
        <p:spPr>
          <a:xfrm flipV="1">
            <a:off x="3752187" y="1473927"/>
            <a:ext cx="2551170" cy="212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672D82F-C6B1-4EEB-8D79-D104851F0AB4}"/>
              </a:ext>
            </a:extLst>
          </p:cNvPr>
          <p:cNvSpPr txBox="1"/>
          <p:nvPr/>
        </p:nvSpPr>
        <p:spPr>
          <a:xfrm>
            <a:off x="3865962" y="1531429"/>
            <a:ext cx="24707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getFilteredFavouritePersonList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B6C41BB-F90C-41C8-949B-1D8AA68A8E1B}"/>
              </a:ext>
            </a:extLst>
          </p:cNvPr>
          <p:cNvCxnSpPr>
            <a:cxnSpLocks/>
          </p:cNvCxnSpPr>
          <p:nvPr/>
        </p:nvCxnSpPr>
        <p:spPr>
          <a:xfrm>
            <a:off x="3752187" y="2125321"/>
            <a:ext cx="25424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0241814-1220-4809-A710-F6093C7AD114}"/>
              </a:ext>
            </a:extLst>
          </p:cNvPr>
          <p:cNvCxnSpPr/>
          <p:nvPr/>
        </p:nvCxnSpPr>
        <p:spPr>
          <a:xfrm>
            <a:off x="3680179" y="87176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3AD254-F924-4B33-8C26-11BCCD479224}"/>
              </a:ext>
            </a:extLst>
          </p:cNvPr>
          <p:cNvSpPr/>
          <p:nvPr/>
        </p:nvSpPr>
        <p:spPr>
          <a:xfrm>
            <a:off x="3608171" y="1358454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2" name="Rectangle 62">
            <a:extLst>
              <a:ext uri="{FF2B5EF4-FFF2-40B4-BE49-F238E27FC236}">
                <a16:creationId xmlns:a16="http://schemas.microsoft.com/office/drawing/2014/main" id="{114E3217-7A19-46C4-9508-CF6D7F617037}"/>
              </a:ext>
            </a:extLst>
          </p:cNvPr>
          <p:cNvSpPr/>
          <p:nvPr/>
        </p:nvSpPr>
        <p:spPr>
          <a:xfrm>
            <a:off x="5819798" y="5434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66089AA-8AC5-4B08-98FE-4E2634ACC11F}"/>
              </a:ext>
            </a:extLst>
          </p:cNvPr>
          <p:cNvCxnSpPr/>
          <p:nvPr/>
        </p:nvCxnSpPr>
        <p:spPr>
          <a:xfrm>
            <a:off x="6366615" y="90711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236D089-C0C2-4014-B969-ACDC873CB129}"/>
              </a:ext>
            </a:extLst>
          </p:cNvPr>
          <p:cNvSpPr/>
          <p:nvPr/>
        </p:nvSpPr>
        <p:spPr>
          <a:xfrm>
            <a:off x="6294607" y="147392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7071359" y="1612213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getFavouritePersonList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965B99-BA25-4D07-9E1C-27BD56E00384}"/>
              </a:ext>
            </a:extLst>
          </p:cNvPr>
          <p:cNvCxnSpPr/>
          <p:nvPr/>
        </p:nvCxnSpPr>
        <p:spPr>
          <a:xfrm>
            <a:off x="6447007" y="189672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53A1944-DBCA-4052-8C97-F4598532DCD5}"/>
              </a:ext>
            </a:extLst>
          </p:cNvPr>
          <p:cNvCxnSpPr/>
          <p:nvPr/>
        </p:nvCxnSpPr>
        <p:spPr>
          <a:xfrm>
            <a:off x="6447007" y="207350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62">
            <a:extLst>
              <a:ext uri="{FF2B5EF4-FFF2-40B4-BE49-F238E27FC236}">
                <a16:creationId xmlns:a16="http://schemas.microsoft.com/office/drawing/2014/main" id="{9C80A96D-7983-4FA3-8138-04EE12A07357}"/>
              </a:ext>
            </a:extLst>
          </p:cNvPr>
          <p:cNvSpPr/>
          <p:nvPr/>
        </p:nvSpPr>
        <p:spPr>
          <a:xfrm>
            <a:off x="7782339" y="5603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E476911-9724-4A28-93D1-BEE0CCA1F149}"/>
              </a:ext>
            </a:extLst>
          </p:cNvPr>
          <p:cNvCxnSpPr/>
          <p:nvPr/>
        </p:nvCxnSpPr>
        <p:spPr>
          <a:xfrm>
            <a:off x="9083941" y="87742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4090742-F533-4A2F-B43A-850EDF878093}"/>
              </a:ext>
            </a:extLst>
          </p:cNvPr>
          <p:cNvSpPr/>
          <p:nvPr/>
        </p:nvSpPr>
        <p:spPr>
          <a:xfrm>
            <a:off x="9011933" y="189431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2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2017-11-01T07:53:53Z</dcterms:modified>
</cp:coreProperties>
</file>