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84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r>
              <a:rPr lang="en-US" sz="1400" dirty="0">
                <a:solidFill>
                  <a:srgbClr val="7030A0"/>
                </a:solidFill>
              </a:rPr>
              <a:t/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69831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374</Words>
  <Application>Microsoft Office PowerPoint</Application>
  <PresentationFormat>On-screen Show (4:3)</PresentationFormat>
  <Paragraphs>194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Suan</cp:lastModifiedBy>
  <cp:revision>79</cp:revision>
  <dcterms:created xsi:type="dcterms:W3CDTF">2016-07-22T14:33:02Z</dcterms:created>
  <dcterms:modified xsi:type="dcterms:W3CDTF">2016-11-03T13:29:22Z</dcterms:modified>
</cp:coreProperties>
</file>