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66" r:id="rId4"/>
    <p:sldId id="260" r:id="rId5"/>
    <p:sldId id="261" r:id="rId6"/>
    <p:sldId id="263" r:id="rId7"/>
    <p:sldId id="264" r:id="rId8"/>
    <p:sldId id="267" r:id="rId9"/>
    <p:sldId id="270" r:id="rId10"/>
    <p:sldId id="269" r:id="rId11"/>
    <p:sldId id="271" r:id="rId12"/>
    <p:sldId id="268" r:id="rId13"/>
    <p:sldId id="272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1200" y="4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49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Task Scheduler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8" y="1322291"/>
            <a:ext cx="160857" cy="1511611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endCxn id="18" idx="0"/>
          </p:cNvCxnSpPr>
          <p:nvPr/>
        </p:nvCxnSpPr>
        <p:spPr>
          <a:xfrm>
            <a:off x="3882400" y="975284"/>
            <a:ext cx="3996" cy="45819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52008" cy="12338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endCxn id="21" idx="0"/>
          </p:cNvCxnSpPr>
          <p:nvPr/>
        </p:nvCxnSpPr>
        <p:spPr>
          <a:xfrm>
            <a:off x="5863600" y="971597"/>
            <a:ext cx="2935" cy="566811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9886" cy="96543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819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79"/>
            <a:ext cx="90790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undo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186269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5039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execute(“undo”)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93913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38209" y="1524418"/>
            <a:ext cx="150391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performUndo</a:t>
            </a:r>
            <a:br>
              <a:rPr lang="en-US" sz="1400" dirty="0">
                <a:solidFill>
                  <a:srgbClr val="7030A0"/>
                </a:solidFill>
              </a:rPr>
            </a:br>
            <a:r>
              <a:rPr lang="en-US" sz="1400" dirty="0">
                <a:solidFill>
                  <a:srgbClr val="7030A0"/>
                </a:solidFill>
              </a:rPr>
              <a:t>(</a:t>
            </a:r>
            <a:r>
              <a:rPr lang="en-US" sz="1400" dirty="0" err="1">
                <a:solidFill>
                  <a:srgbClr val="7030A0"/>
                </a:solidFill>
              </a:rPr>
              <a:t>affectedTask</a:t>
            </a:r>
            <a:r>
              <a:rPr lang="en-US" sz="1400" dirty="0">
                <a:solidFill>
                  <a:srgbClr val="7030A0"/>
                </a:solidFill>
              </a:rPr>
              <a:t>(s))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030" y="1979038"/>
            <a:ext cx="25737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TaskSchedulerChangedEvent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497421"/>
            <a:ext cx="193913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17233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262424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>
            <a:endCxn id="41" idx="0"/>
          </p:cNvCxnSpPr>
          <p:nvPr/>
        </p:nvCxnSpPr>
        <p:spPr>
          <a:xfrm flipH="1">
            <a:off x="8619737" y="971597"/>
            <a:ext cx="14403" cy="1280987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2252584"/>
            <a:ext cx="149886" cy="26201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>
            <a:endCxn id="41" idx="0"/>
          </p:cNvCxnSpPr>
          <p:nvPr/>
        </p:nvCxnSpPr>
        <p:spPr>
          <a:xfrm>
            <a:off x="5943992" y="2252584"/>
            <a:ext cx="2675745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429371"/>
            <a:ext cx="2691452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TaskSchedulerChangedEvent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833686" y="5065911"/>
            <a:ext cx="286251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handleTaskSchedulerChangedEvent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handleTaskSchedulerChangedEvent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896741" y="1724084"/>
            <a:ext cx="184349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retrieve(</a:t>
            </a:r>
            <a:r>
              <a:rPr lang="en-US" sz="1400" dirty="0" err="1">
                <a:solidFill>
                  <a:srgbClr val="0070C0"/>
                </a:solidFill>
              </a:rPr>
              <a:t>affectedTask</a:t>
            </a:r>
            <a:r>
              <a:rPr lang="en-US" sz="1400" dirty="0">
                <a:solidFill>
                  <a:srgbClr val="0070C0"/>
                </a:solidFill>
              </a:rPr>
              <a:t>(s))</a:t>
            </a:r>
          </a:p>
        </p:txBody>
      </p:sp>
    </p:spTree>
    <p:extLst>
      <p:ext uri="{BB962C8B-B14F-4D97-AF65-F5344CB8AC3E}">
        <p14:creationId xmlns:p14="http://schemas.microsoft.com/office/powerpoint/2010/main" val="3688413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27044" y="61471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2" idx="2"/>
            <a:endCxn id="6" idx="0"/>
          </p:cNvCxnSpPr>
          <p:nvPr/>
        </p:nvCxnSpPr>
        <p:spPr>
          <a:xfrm>
            <a:off x="1673862" y="961474"/>
            <a:ext cx="1" cy="360818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00200" y="1322292"/>
            <a:ext cx="147325" cy="864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endCxn id="18" idx="0"/>
          </p:cNvCxnSpPr>
          <p:nvPr/>
        </p:nvCxnSpPr>
        <p:spPr>
          <a:xfrm>
            <a:off x="3882400" y="975284"/>
            <a:ext cx="10390" cy="45819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23180" y="1433478"/>
            <a:ext cx="139220" cy="70536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819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79"/>
            <a:ext cx="90790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exit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186269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5039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execute(“exit”)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2408938" cy="2269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037343" y="1572987"/>
            <a:ext cx="200071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ExitAppRequestEvent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753007" y="1969747"/>
            <a:ext cx="217233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37776" y="2150594"/>
            <a:ext cx="1262424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5677546" y="626976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>
            <a:stCxn id="39" idx="2"/>
            <a:endCxn id="41" idx="0"/>
          </p:cNvCxnSpPr>
          <p:nvPr/>
        </p:nvCxnSpPr>
        <p:spPr>
          <a:xfrm>
            <a:off x="6363346" y="973736"/>
            <a:ext cx="0" cy="715893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6288403" y="1689629"/>
            <a:ext cx="149886" cy="26201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3962400" y="1820637"/>
            <a:ext cx="2400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274028" y="4807398"/>
            <a:ext cx="207230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ExitAppRequestEvent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>
            <a:endCxn id="68" idx="2"/>
          </p:cNvCxnSpPr>
          <p:nvPr/>
        </p:nvCxnSpPr>
        <p:spPr>
          <a:xfrm flipH="1">
            <a:off x="4455726" y="4648287"/>
            <a:ext cx="1005" cy="145969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308154" y="1151580"/>
            <a:ext cx="6264" cy="103917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FF0000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endCxn id="47" idx="2"/>
          </p:cNvCxnSpPr>
          <p:nvPr/>
        </p:nvCxnSpPr>
        <p:spPr>
          <a:xfrm flipH="1">
            <a:off x="1261716" y="4641993"/>
            <a:ext cx="6735" cy="1301607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rgbClr val="FF0000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77472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FF0000"/>
                </a:solidFill>
              </a:rPr>
              <a:t>handleExitAppRequestEvent</a:t>
            </a:r>
            <a:r>
              <a:rPr lang="en-US" sz="1400" dirty="0">
                <a:solidFill>
                  <a:srgbClr val="FF0000"/>
                </a:solidFill>
              </a:rPr>
              <a:t> ()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  <a:noFill/>
        </p:grpSpPr>
        <p:sp>
          <p:nvSpPr>
            <p:cNvPr id="4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grpFill/>
            <a:ln w="1905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94562" y="5444571"/>
            <a:ext cx="794081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FF0000"/>
                </a:solidFill>
              </a:rPr>
              <a:t>Stops ()</a:t>
            </a:r>
          </a:p>
        </p:txBody>
      </p:sp>
    </p:spTree>
    <p:extLst>
      <p:ext uri="{BB962C8B-B14F-4D97-AF65-F5344CB8AC3E}">
        <p14:creationId xmlns:p14="http://schemas.microsoft.com/office/powerpoint/2010/main" val="339441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8" y="1322291"/>
            <a:ext cx="160857" cy="1511611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endCxn id="18" idx="0"/>
          </p:cNvCxnSpPr>
          <p:nvPr/>
        </p:nvCxnSpPr>
        <p:spPr>
          <a:xfrm>
            <a:off x="3882400" y="975284"/>
            <a:ext cx="3996" cy="45819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52008" cy="12338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endCxn id="21" idx="0"/>
          </p:cNvCxnSpPr>
          <p:nvPr/>
        </p:nvCxnSpPr>
        <p:spPr>
          <a:xfrm>
            <a:off x="5863600" y="971597"/>
            <a:ext cx="2935" cy="566811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9886" cy="96543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819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79"/>
            <a:ext cx="90790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mark 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186269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5039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execute(“mark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93913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5039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markTask</a:t>
            </a:r>
            <a:r>
              <a:rPr lang="en-US" sz="1400" dirty="0">
                <a:solidFill>
                  <a:srgbClr val="7030A0"/>
                </a:solidFill>
              </a:rPr>
              <a:t>(task)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030" y="1979038"/>
            <a:ext cx="25737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TaskSchedulerChangedEvent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497421"/>
            <a:ext cx="193913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17233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262424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>
            <a:endCxn id="41" idx="0"/>
          </p:cNvCxnSpPr>
          <p:nvPr/>
        </p:nvCxnSpPr>
        <p:spPr>
          <a:xfrm flipH="1">
            <a:off x="8619737" y="971597"/>
            <a:ext cx="14403" cy="1280987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2252584"/>
            <a:ext cx="149886" cy="26201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>
            <a:endCxn id="41" idx="0"/>
          </p:cNvCxnSpPr>
          <p:nvPr/>
        </p:nvCxnSpPr>
        <p:spPr>
          <a:xfrm>
            <a:off x="5943992" y="2252584"/>
            <a:ext cx="2675745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429371"/>
            <a:ext cx="2691452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TaskSchedulerChangedEvent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833686" y="5065911"/>
            <a:ext cx="286251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handleTaskSchedulerChangedEvent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handleTaskSchedulerChangedEvent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  <p:cxnSp>
        <p:nvCxnSpPr>
          <p:cNvPr id="101" name="Straight Arrow Connector 100"/>
          <p:cNvCxnSpPr/>
          <p:nvPr/>
        </p:nvCxnSpPr>
        <p:spPr>
          <a:xfrm flipH="1">
            <a:off x="3962400" y="1758027"/>
            <a:ext cx="1904134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4219788" y="1751925"/>
            <a:ext cx="150391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70C0"/>
                </a:solidFill>
              </a:rPr>
              <a:t>addMutateCmd</a:t>
            </a:r>
            <a:br>
              <a:rPr lang="en-US" sz="1400" dirty="0">
                <a:solidFill>
                  <a:srgbClr val="0070C0"/>
                </a:solidFill>
              </a:rPr>
            </a:br>
            <a:r>
              <a:rPr lang="en-US" sz="1400" dirty="0">
                <a:solidFill>
                  <a:srgbClr val="0070C0"/>
                </a:solidFill>
              </a:rPr>
              <a:t>(“mark”, 1 , task)</a:t>
            </a:r>
          </a:p>
        </p:txBody>
      </p:sp>
      <p:cxnSp>
        <p:nvCxnSpPr>
          <p:cNvPr id="108" name="Straight Arrow Connector 107"/>
          <p:cNvCxnSpPr/>
          <p:nvPr/>
        </p:nvCxnSpPr>
        <p:spPr>
          <a:xfrm flipH="1">
            <a:off x="3827675" y="2194482"/>
            <a:ext cx="196056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142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>
            <a:endCxn id="55" idx="2"/>
          </p:cNvCxnSpPr>
          <p:nvPr/>
        </p:nvCxnSpPr>
        <p:spPr>
          <a:xfrm flipH="1">
            <a:off x="7907226" y="4641993"/>
            <a:ext cx="9769" cy="98107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FilePathChangedEvent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>
            <a:endCxn id="68" idx="2"/>
          </p:cNvCxnSpPr>
          <p:nvPr/>
        </p:nvCxnSpPr>
        <p:spPr>
          <a:xfrm flipH="1">
            <a:off x="4455726" y="4648287"/>
            <a:ext cx="1005" cy="145969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833686" y="5065911"/>
            <a:ext cx="286251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FilePathChangedEvent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  <p:sp>
        <p:nvSpPr>
          <p:cNvPr id="96" name="Rectangle 62"/>
          <p:cNvSpPr/>
          <p:nvPr/>
        </p:nvSpPr>
        <p:spPr>
          <a:xfrm>
            <a:off x="1127044" y="61471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7" name="Straight Connector 96"/>
          <p:cNvCxnSpPr>
            <a:stCxn id="96" idx="2"/>
            <a:endCxn id="98" idx="0"/>
          </p:cNvCxnSpPr>
          <p:nvPr/>
        </p:nvCxnSpPr>
        <p:spPr>
          <a:xfrm>
            <a:off x="1673862" y="961474"/>
            <a:ext cx="1" cy="360818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8" name="Rectangle 97"/>
          <p:cNvSpPr/>
          <p:nvPr/>
        </p:nvSpPr>
        <p:spPr>
          <a:xfrm>
            <a:off x="1600200" y="1322292"/>
            <a:ext cx="147325" cy="864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99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100" name="Flowchart: Connector 99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02" name="Straight Connector 101"/>
            <p:cNvCxnSpPr>
              <a:stCxn id="100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3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05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06" name="Straight Connector 105"/>
          <p:cNvCxnSpPr>
            <a:endCxn id="109" idx="0"/>
          </p:cNvCxnSpPr>
          <p:nvPr/>
        </p:nvCxnSpPr>
        <p:spPr>
          <a:xfrm>
            <a:off x="3882400" y="975284"/>
            <a:ext cx="10390" cy="45819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9" name="Rectangle 108"/>
          <p:cNvSpPr/>
          <p:nvPr/>
        </p:nvSpPr>
        <p:spPr>
          <a:xfrm>
            <a:off x="3823180" y="1433478"/>
            <a:ext cx="139220" cy="70536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10" name="Straight Arrow Connector 109"/>
          <p:cNvCxnSpPr/>
          <p:nvPr/>
        </p:nvCxnSpPr>
        <p:spPr>
          <a:xfrm>
            <a:off x="466818" y="1325979"/>
            <a:ext cx="11819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466818" y="1345879"/>
            <a:ext cx="90790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/>
              <a:t>Setpath</a:t>
            </a:r>
            <a:r>
              <a:rPr lang="en-US" sz="1400" dirty="0"/>
              <a:t> filename</a:t>
            </a:r>
          </a:p>
        </p:txBody>
      </p:sp>
      <p:cxnSp>
        <p:nvCxnSpPr>
          <p:cNvPr id="112" name="Straight Arrow Connector 111"/>
          <p:cNvCxnSpPr/>
          <p:nvPr/>
        </p:nvCxnSpPr>
        <p:spPr>
          <a:xfrm>
            <a:off x="1739069" y="1433478"/>
            <a:ext cx="2186269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2166172" y="1453379"/>
            <a:ext cx="150391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US" sz="1400" dirty="0" err="1">
                <a:solidFill>
                  <a:srgbClr val="0070C0"/>
                </a:solidFill>
              </a:rPr>
              <a:t>setpath</a:t>
            </a:r>
            <a:r>
              <a:rPr lang="en-US" sz="1400" dirty="0">
                <a:solidFill>
                  <a:srgbClr val="0070C0"/>
                </a:solidFill>
              </a:rPr>
              <a:t> filename”)</a:t>
            </a:r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3954408" y="1538409"/>
            <a:ext cx="2408938" cy="2269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4037342" y="1572987"/>
            <a:ext cx="207075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FilePathChangedEvent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1753007" y="1969747"/>
            <a:ext cx="217233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337776" y="2150594"/>
            <a:ext cx="1262424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62"/>
          <p:cNvSpPr/>
          <p:nvPr/>
        </p:nvSpPr>
        <p:spPr>
          <a:xfrm>
            <a:off x="5677546" y="626976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19" name="Straight Connector 118"/>
          <p:cNvCxnSpPr>
            <a:stCxn id="118" idx="2"/>
            <a:endCxn id="120" idx="0"/>
          </p:cNvCxnSpPr>
          <p:nvPr/>
        </p:nvCxnSpPr>
        <p:spPr>
          <a:xfrm>
            <a:off x="6363346" y="973736"/>
            <a:ext cx="0" cy="715893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0" name="Rectangle 119"/>
          <p:cNvSpPr/>
          <p:nvPr/>
        </p:nvSpPr>
        <p:spPr>
          <a:xfrm>
            <a:off x="6288403" y="1689629"/>
            <a:ext cx="149886" cy="26201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21" name="Straight Arrow Connector 120"/>
          <p:cNvCxnSpPr/>
          <p:nvPr/>
        </p:nvCxnSpPr>
        <p:spPr>
          <a:xfrm>
            <a:off x="3962400" y="1820637"/>
            <a:ext cx="2400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>
            <a:off x="308154" y="1151580"/>
            <a:ext cx="6264" cy="103917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3" name="Rectangle 62"/>
          <p:cNvSpPr/>
          <p:nvPr/>
        </p:nvSpPr>
        <p:spPr>
          <a:xfrm>
            <a:off x="955240" y="4274898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24" name="Straight Connector 123"/>
          <p:cNvCxnSpPr>
            <a:stCxn id="123" idx="2"/>
            <a:endCxn id="125" idx="0"/>
          </p:cNvCxnSpPr>
          <p:nvPr/>
        </p:nvCxnSpPr>
        <p:spPr>
          <a:xfrm>
            <a:off x="1502058" y="4621658"/>
            <a:ext cx="1" cy="360818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5" name="Rectangle 124"/>
          <p:cNvSpPr/>
          <p:nvPr/>
        </p:nvSpPr>
        <p:spPr>
          <a:xfrm>
            <a:off x="1428396" y="4982476"/>
            <a:ext cx="147325" cy="864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26" name="Straight Arrow Connector 125"/>
          <p:cNvCxnSpPr/>
          <p:nvPr/>
        </p:nvCxnSpPr>
        <p:spPr>
          <a:xfrm flipH="1" flipV="1">
            <a:off x="1575721" y="5326353"/>
            <a:ext cx="2798608" cy="9309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1845733" y="5071072"/>
            <a:ext cx="286251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FilePathChangedEvent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1428396" y="5349943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130" name="Group 129"/>
          <p:cNvGrpSpPr/>
          <p:nvPr/>
        </p:nvGrpSpPr>
        <p:grpSpPr>
          <a:xfrm>
            <a:off x="1260087" y="5291503"/>
            <a:ext cx="217349" cy="270072"/>
            <a:chOff x="1028134" y="5612032"/>
            <a:chExt cx="217349" cy="270072"/>
          </a:xfrm>
        </p:grpSpPr>
        <p:sp>
          <p:nvSpPr>
            <p:cNvPr id="131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426515" y="5124042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cxnSp>
        <p:nvCxnSpPr>
          <p:cNvPr id="134" name="Straight Arrow Connector 133"/>
          <p:cNvCxnSpPr>
            <a:endCxn id="129" idx="2"/>
          </p:cNvCxnSpPr>
          <p:nvPr/>
        </p:nvCxnSpPr>
        <p:spPr>
          <a:xfrm flipH="1">
            <a:off x="1493669" y="5623071"/>
            <a:ext cx="2891055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072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loud 50"/>
          <p:cNvSpPr/>
          <p:nvPr/>
        </p:nvSpPr>
        <p:spPr>
          <a:xfrm>
            <a:off x="2650069" y="1447800"/>
            <a:ext cx="914400" cy="533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52" name="Elbow Connector 51"/>
          <p:cNvCxnSpPr>
            <a:stCxn id="2" idx="0"/>
            <a:endCxn id="51" idx="2"/>
          </p:cNvCxnSpPr>
          <p:nvPr/>
        </p:nvCxnSpPr>
        <p:spPr>
          <a:xfrm rot="5400000" flipH="1" flipV="1">
            <a:off x="2222648" y="1760922"/>
            <a:ext cx="476678" cy="383835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Logs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Center</a:t>
            </a: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delete 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deleteTask</a:t>
            </a:r>
            <a:r>
              <a:rPr lang="en-US" sz="1400" dirty="0">
                <a:solidFill>
                  <a:srgbClr val="7030A0"/>
                </a:solidFill>
              </a:rPr>
              <a:t> (p)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TaskSchedulerChangedEvent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TaskSchedulerChangedEvent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833686" y="5065911"/>
            <a:ext cx="286251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handleTaskSchedulerChangedEvent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handleTaskSchedulerChangedEvent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759694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800600" y="2286000"/>
            <a:ext cx="729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389830" y="3165517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102276" y="18698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103084" y="838200"/>
            <a:ext cx="7200000" cy="3497338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25488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7082292" y="26485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1635291" y="3763089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4" y="2722220"/>
            <a:ext cx="2296817" cy="1187104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6465088" y="3813212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76400" y="271936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03084" y="4548755"/>
            <a:ext cx="7200000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7082292" y="30549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ListCommand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7082290" y="38608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5717385" y="376572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6688102" y="2821908"/>
            <a:ext cx="394190" cy="10790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6688102" y="3900974"/>
            <a:ext cx="394188" cy="1332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6688102" y="3228308"/>
            <a:ext cx="394190" cy="6726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008201" y="3765628"/>
            <a:ext cx="58545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2728926" y="3936469"/>
            <a:ext cx="279275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6103407" y="4112481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1" y="3756923"/>
            <a:ext cx="141000" cy="179546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>
            <a:off x="3593651" y="3939008"/>
            <a:ext cx="2123734" cy="93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182108" y="4109849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4141442" y="1803756"/>
            <a:ext cx="2632" cy="3921298"/>
          </a:xfrm>
          <a:prstGeom prst="bentConnector3">
            <a:avLst>
              <a:gd name="adj1" fmla="val -868541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064583" y="333463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3516" y="251236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0180" y="242326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699192" y="3711459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940300" y="3962400"/>
            <a:ext cx="685800" cy="230832"/>
            <a:chOff x="2797314" y="807932"/>
            <a:chExt cx="685800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Rectangle 11"/>
          <p:cNvSpPr/>
          <p:nvPr/>
        </p:nvSpPr>
        <p:spPr>
          <a:xfrm flipH="1">
            <a:off x="7087090" y="345809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Incorrect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6688102" y="3631478"/>
            <a:ext cx="398988" cy="26949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7" name="Rectangle 62"/>
          <p:cNvSpPr/>
          <p:nvPr/>
        </p:nvSpPr>
        <p:spPr>
          <a:xfrm>
            <a:off x="4255511" y="3696292"/>
            <a:ext cx="772043" cy="5081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3542655" y="3943928"/>
            <a:ext cx="685800" cy="230832"/>
            <a:chOff x="2797314" y="807932"/>
            <a:chExt cx="685800" cy="230832"/>
          </a:xfrm>
        </p:grpSpPr>
        <p:sp>
          <p:nvSpPr>
            <p:cNvPr id="49" name="TextBox 48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50" name="Isosceles Triangle 49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54" name="Rectangle 11"/>
          <p:cNvSpPr/>
          <p:nvPr/>
        </p:nvSpPr>
        <p:spPr>
          <a:xfrm flipH="1">
            <a:off x="6695815" y="1029287"/>
            <a:ext cx="1475312" cy="3467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5" name="Isosceles Triangle 102"/>
          <p:cNvSpPr/>
          <p:nvPr/>
        </p:nvSpPr>
        <p:spPr>
          <a:xfrm rot="5400000" flipV="1">
            <a:off x="6255789" y="1083443"/>
            <a:ext cx="270504" cy="236786"/>
          </a:xfrm>
          <a:prstGeom prst="triangle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56" name="Rectangle 11"/>
          <p:cNvSpPr/>
          <p:nvPr/>
        </p:nvSpPr>
        <p:spPr>
          <a:xfrm flipH="1">
            <a:off x="6695815" y="1435687"/>
            <a:ext cx="1475312" cy="3467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ListCommandParser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 flipH="1">
            <a:off x="6695813" y="2241559"/>
            <a:ext cx="1475312" cy="3467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8" name="Rectangle 62"/>
          <p:cNvSpPr/>
          <p:nvPr/>
        </p:nvSpPr>
        <p:spPr>
          <a:xfrm>
            <a:off x="5108237" y="1028456"/>
            <a:ext cx="1154916" cy="3467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 err="1">
                <a:solidFill>
                  <a:srgbClr val="0070C0"/>
                </a:solidFill>
              </a:rPr>
              <a:t>CommandParser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59" name="Elbow Connector 63"/>
          <p:cNvCxnSpPr>
            <a:stCxn id="54" idx="3"/>
            <a:endCxn id="55" idx="3"/>
          </p:cNvCxnSpPr>
          <p:nvPr/>
        </p:nvCxnSpPr>
        <p:spPr>
          <a:xfrm rot="10800000">
            <a:off x="6509435" y="1201837"/>
            <a:ext cx="186381" cy="83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0" name="Elbow Connector 63"/>
          <p:cNvCxnSpPr>
            <a:stCxn id="55" idx="3"/>
            <a:endCxn id="57" idx="3"/>
          </p:cNvCxnSpPr>
          <p:nvPr/>
        </p:nvCxnSpPr>
        <p:spPr>
          <a:xfrm>
            <a:off x="6509434" y="1201836"/>
            <a:ext cx="186379" cy="1213103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1" name="Elbow Connector 63"/>
          <p:cNvCxnSpPr>
            <a:stCxn id="55" idx="3"/>
            <a:endCxn id="56" idx="3"/>
          </p:cNvCxnSpPr>
          <p:nvPr/>
        </p:nvCxnSpPr>
        <p:spPr>
          <a:xfrm>
            <a:off x="6509434" y="1201836"/>
            <a:ext cx="186381" cy="40723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3" name="Rectangle 11"/>
          <p:cNvSpPr/>
          <p:nvPr/>
        </p:nvSpPr>
        <p:spPr>
          <a:xfrm flipH="1">
            <a:off x="6700613" y="1838857"/>
            <a:ext cx="1475312" cy="3467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Delete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 err="1">
                <a:solidFill>
                  <a:srgbClr val="0070C0"/>
                </a:solidFill>
              </a:rPr>
              <a:t>CommandParser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64" name="Elbow Connector 63"/>
          <p:cNvCxnSpPr>
            <a:stCxn id="55" idx="3"/>
            <a:endCxn id="63" idx="3"/>
          </p:cNvCxnSpPr>
          <p:nvPr/>
        </p:nvCxnSpPr>
        <p:spPr>
          <a:xfrm>
            <a:off x="6509434" y="1201836"/>
            <a:ext cx="191179" cy="81040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3759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  <a:endCxn id="62" idx="2"/>
          </p:cNvCxnSpPr>
          <p:nvPr/>
        </p:nvCxnSpPr>
        <p:spPr>
          <a:xfrm flipV="1">
            <a:off x="6477000" y="3204826"/>
            <a:ext cx="190770" cy="405819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Straight Arrow Connector 54"/>
          <p:cNvCxnSpPr>
            <a:stCxn id="62" idx="0"/>
            <a:endCxn id="67" idx="2"/>
          </p:cNvCxnSpPr>
          <p:nvPr/>
        </p:nvCxnSpPr>
        <p:spPr>
          <a:xfrm flipV="1">
            <a:off x="6667770" y="2632344"/>
            <a:ext cx="1612" cy="225722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TaskScheduler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503204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82853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6315289" y="2285584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>
            <a:off x="5672547" y="237149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>
            <a:off x="5908595" y="2458187"/>
            <a:ext cx="406694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TaskDateTime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TaskDateTime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Location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ReadOnlyTaskScheduler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81354" y="351453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5" name="Rectangle 8"/>
          <p:cNvSpPr/>
          <p:nvPr/>
        </p:nvSpPr>
        <p:spPr>
          <a:xfrm>
            <a:off x="7700797" y="5070231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Floating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0" name="Rectangle 8"/>
          <p:cNvSpPr/>
          <p:nvPr/>
        </p:nvSpPr>
        <p:spPr>
          <a:xfrm>
            <a:off x="7700797" y="4654062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Event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7700797" y="4236508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Deadline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4" name="Isosceles Triangle 102"/>
          <p:cNvSpPr/>
          <p:nvPr/>
        </p:nvSpPr>
        <p:spPr>
          <a:xfrm rot="5400000" flipV="1">
            <a:off x="7027286" y="4739190"/>
            <a:ext cx="270504" cy="175523"/>
          </a:xfrm>
          <a:prstGeom prst="triangle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56" name="Rectangle 8"/>
          <p:cNvSpPr/>
          <p:nvPr/>
        </p:nvSpPr>
        <p:spPr>
          <a:xfrm>
            <a:off x="6353543" y="4653571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1" name="Elbow Connector 63"/>
          <p:cNvCxnSpPr>
            <a:stCxn id="54" idx="3"/>
            <a:endCxn id="52" idx="1"/>
          </p:cNvCxnSpPr>
          <p:nvPr/>
        </p:nvCxnSpPr>
        <p:spPr>
          <a:xfrm flipV="1">
            <a:off x="7250300" y="4409888"/>
            <a:ext cx="450497" cy="41706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5" name="Elbow Connector 63"/>
          <p:cNvCxnSpPr>
            <a:stCxn id="54" idx="3"/>
            <a:endCxn id="50" idx="1"/>
          </p:cNvCxnSpPr>
          <p:nvPr/>
        </p:nvCxnSpPr>
        <p:spPr>
          <a:xfrm>
            <a:off x="7250300" y="4826952"/>
            <a:ext cx="450497" cy="49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6" name="Elbow Connector 63"/>
          <p:cNvCxnSpPr>
            <a:stCxn id="54" idx="3"/>
            <a:endCxn id="45" idx="1"/>
          </p:cNvCxnSpPr>
          <p:nvPr/>
        </p:nvCxnSpPr>
        <p:spPr>
          <a:xfrm>
            <a:off x="7250300" y="4826952"/>
            <a:ext cx="450497" cy="41665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39"/>
            <a:ext cx="1323049" cy="43044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TaskScheduler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47126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158671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62712" y="3331820"/>
            <a:ext cx="257088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556712" y="3158440"/>
            <a:ext cx="1206000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XmlTaskScheduler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TaskScheduler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8" y="1322291"/>
            <a:ext cx="160857" cy="1511611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endCxn id="18" idx="0"/>
          </p:cNvCxnSpPr>
          <p:nvPr/>
        </p:nvCxnSpPr>
        <p:spPr>
          <a:xfrm>
            <a:off x="3882400" y="975284"/>
            <a:ext cx="3996" cy="45819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52008" cy="12338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endCxn id="21" idx="0"/>
          </p:cNvCxnSpPr>
          <p:nvPr/>
        </p:nvCxnSpPr>
        <p:spPr>
          <a:xfrm>
            <a:off x="5863600" y="971597"/>
            <a:ext cx="2935" cy="566811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9886" cy="96543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819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79"/>
            <a:ext cx="907904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Recur 1 every 3 days until next week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186269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50391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execute(“recur 1 every 3 days until next week 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93913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5039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addTask</a:t>
            </a:r>
            <a:r>
              <a:rPr lang="en-US" sz="1400" dirty="0">
                <a:solidFill>
                  <a:srgbClr val="7030A0"/>
                </a:solidFill>
              </a:rPr>
              <a:t> (</a:t>
            </a:r>
            <a:r>
              <a:rPr lang="en-US" sz="1400" dirty="0" err="1">
                <a:solidFill>
                  <a:srgbClr val="7030A0"/>
                </a:solidFill>
              </a:rPr>
              <a:t>taskArray</a:t>
            </a:r>
            <a:r>
              <a:rPr lang="en-US" sz="1400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030" y="1979038"/>
            <a:ext cx="25737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TaskSchedulerChangedEvent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497421"/>
            <a:ext cx="193913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17233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262424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>
            <a:endCxn id="41" idx="0"/>
          </p:cNvCxnSpPr>
          <p:nvPr/>
        </p:nvCxnSpPr>
        <p:spPr>
          <a:xfrm flipH="1">
            <a:off x="8619737" y="971597"/>
            <a:ext cx="14403" cy="1280987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2252584"/>
            <a:ext cx="149886" cy="26201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>
            <a:endCxn id="41" idx="0"/>
          </p:cNvCxnSpPr>
          <p:nvPr/>
        </p:nvCxnSpPr>
        <p:spPr>
          <a:xfrm>
            <a:off x="5943992" y="2252584"/>
            <a:ext cx="2675745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429371"/>
            <a:ext cx="2691452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TaskSchedulerChangedEvent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833686" y="5065911"/>
            <a:ext cx="286251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handleTaskSchedulerChangedEvent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handleTaskSchedulerChangedEvent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  <p:cxnSp>
        <p:nvCxnSpPr>
          <p:cNvPr id="101" name="Straight Arrow Connector 100"/>
          <p:cNvCxnSpPr/>
          <p:nvPr/>
        </p:nvCxnSpPr>
        <p:spPr>
          <a:xfrm flipH="1">
            <a:off x="3962400" y="1758027"/>
            <a:ext cx="1904134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4219788" y="1751925"/>
            <a:ext cx="150391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70C0"/>
                </a:solidFill>
              </a:rPr>
              <a:t>addMutateCmd</a:t>
            </a:r>
            <a:r>
              <a:rPr lang="en-US" sz="1400" dirty="0">
                <a:solidFill>
                  <a:srgbClr val="0070C0"/>
                </a:solidFill>
              </a:rPr>
              <a:t>(</a:t>
            </a:r>
            <a:br>
              <a:rPr lang="en-US" sz="1400" dirty="0">
                <a:solidFill>
                  <a:srgbClr val="0070C0"/>
                </a:solidFill>
              </a:rPr>
            </a:br>
            <a:r>
              <a:rPr lang="en-US" sz="1400" dirty="0">
                <a:solidFill>
                  <a:srgbClr val="0070C0"/>
                </a:solidFill>
              </a:rPr>
              <a:t>“recur”, </a:t>
            </a:r>
            <a:r>
              <a:rPr lang="en-US" sz="1400" dirty="0" err="1">
                <a:solidFill>
                  <a:srgbClr val="0070C0"/>
                </a:solidFill>
              </a:rPr>
              <a:t>taskArray</a:t>
            </a:r>
            <a:r>
              <a:rPr lang="en-US" sz="1400" dirty="0">
                <a:solidFill>
                  <a:srgbClr val="0070C0"/>
                </a:solidFill>
              </a:rPr>
              <a:t>)</a:t>
            </a:r>
          </a:p>
        </p:txBody>
      </p:sp>
      <p:cxnSp>
        <p:nvCxnSpPr>
          <p:cNvPr id="108" name="Straight Arrow Connector 107"/>
          <p:cNvCxnSpPr/>
          <p:nvPr/>
        </p:nvCxnSpPr>
        <p:spPr>
          <a:xfrm flipH="1">
            <a:off x="3827675" y="2194482"/>
            <a:ext cx="196056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59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8" y="1322291"/>
            <a:ext cx="160857" cy="1511611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endCxn id="18" idx="0"/>
          </p:cNvCxnSpPr>
          <p:nvPr/>
        </p:nvCxnSpPr>
        <p:spPr>
          <a:xfrm>
            <a:off x="3882400" y="975284"/>
            <a:ext cx="3996" cy="45819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52008" cy="12338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endCxn id="21" idx="0"/>
          </p:cNvCxnSpPr>
          <p:nvPr/>
        </p:nvCxnSpPr>
        <p:spPr>
          <a:xfrm>
            <a:off x="5863600" y="971597"/>
            <a:ext cx="2935" cy="566811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9886" cy="96543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819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79"/>
            <a:ext cx="907904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edit 1 do homework by today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186269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50391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SG" sz="1400" dirty="0">
                <a:solidFill>
                  <a:srgbClr val="0070C0"/>
                </a:solidFill>
              </a:rPr>
              <a:t>edit 1 do homework by today</a:t>
            </a:r>
          </a:p>
          <a:p>
            <a:r>
              <a:rPr lang="en-US" sz="1400" dirty="0">
                <a:solidFill>
                  <a:srgbClr val="0070C0"/>
                </a:solidFill>
              </a:rPr>
              <a:t>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93913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198667" y="1542898"/>
            <a:ext cx="15039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editTask</a:t>
            </a:r>
            <a:r>
              <a:rPr lang="en-US" sz="1400" dirty="0">
                <a:solidFill>
                  <a:srgbClr val="7030A0"/>
                </a:solidFill>
              </a:rPr>
              <a:t> (old, new)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030" y="1979038"/>
            <a:ext cx="25737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TaskSchedulerChangedEvent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497421"/>
            <a:ext cx="193913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17233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262424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>
            <a:endCxn id="41" idx="0"/>
          </p:cNvCxnSpPr>
          <p:nvPr/>
        </p:nvCxnSpPr>
        <p:spPr>
          <a:xfrm flipH="1">
            <a:off x="8619737" y="971597"/>
            <a:ext cx="14403" cy="1280987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2252584"/>
            <a:ext cx="149886" cy="26201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>
            <a:endCxn id="41" idx="0"/>
          </p:cNvCxnSpPr>
          <p:nvPr/>
        </p:nvCxnSpPr>
        <p:spPr>
          <a:xfrm>
            <a:off x="5943992" y="2252584"/>
            <a:ext cx="2675745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429371"/>
            <a:ext cx="2691452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TaskSchedulerChangedEvent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833686" y="5065911"/>
            <a:ext cx="286251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handleTaskSchedulerChangedEvent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handleTaskSchedulerChangedEvent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  <p:cxnSp>
        <p:nvCxnSpPr>
          <p:cNvPr id="101" name="Straight Arrow Connector 100"/>
          <p:cNvCxnSpPr/>
          <p:nvPr/>
        </p:nvCxnSpPr>
        <p:spPr>
          <a:xfrm flipH="1">
            <a:off x="3962400" y="1758027"/>
            <a:ext cx="1904134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4219788" y="1751925"/>
            <a:ext cx="150391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70C0"/>
                </a:solidFill>
              </a:rPr>
              <a:t>addMutateCmd</a:t>
            </a:r>
            <a:r>
              <a:rPr lang="en-US" sz="1400" dirty="0">
                <a:solidFill>
                  <a:srgbClr val="0070C0"/>
                </a:solidFill>
              </a:rPr>
              <a:t>(</a:t>
            </a:r>
            <a:br>
              <a:rPr lang="en-US" sz="1400" dirty="0">
                <a:solidFill>
                  <a:srgbClr val="0070C0"/>
                </a:solidFill>
              </a:rPr>
            </a:br>
            <a:r>
              <a:rPr lang="en-US" sz="1400" dirty="0">
                <a:solidFill>
                  <a:srgbClr val="0070C0"/>
                </a:solidFill>
              </a:rPr>
              <a:t>“edit”, old)</a:t>
            </a:r>
          </a:p>
        </p:txBody>
      </p:sp>
      <p:cxnSp>
        <p:nvCxnSpPr>
          <p:cNvPr id="108" name="Straight Arrow Connector 107"/>
          <p:cNvCxnSpPr/>
          <p:nvPr/>
        </p:nvCxnSpPr>
        <p:spPr>
          <a:xfrm flipH="1">
            <a:off x="3827675" y="2194482"/>
            <a:ext cx="196056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59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949</TotalTime>
  <Words>375</Words>
  <Application>Microsoft Office PowerPoint</Application>
  <PresentationFormat>On-screen Show (4:3)</PresentationFormat>
  <Paragraphs>195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Task Scheduler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Mickey</cp:lastModifiedBy>
  <cp:revision>77</cp:revision>
  <dcterms:created xsi:type="dcterms:W3CDTF">2016-07-22T14:33:02Z</dcterms:created>
  <dcterms:modified xsi:type="dcterms:W3CDTF">2016-10-21T17:08:44Z</dcterms:modified>
</cp:coreProperties>
</file>