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7" r:id="rId9"/>
    <p:sldId id="270" r:id="rId10"/>
    <p:sldId id="269" r:id="rId11"/>
    <p:sldId id="271" r:id="rId12"/>
    <p:sldId id="268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268" y="-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209" y="152441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performUndo</a:t>
            </a:r>
            <a:r>
              <a:rPr lang="en-US" sz="1400" dirty="0">
                <a:solidFill>
                  <a:srgbClr val="7030A0"/>
                </a:solidFill>
              </a:rPr>
              <a:t/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affectedTask</a:t>
            </a:r>
            <a:r>
              <a:rPr lang="en-US" sz="1400" dirty="0">
                <a:solidFill>
                  <a:srgbClr val="7030A0"/>
                </a:solidFill>
              </a:rPr>
              <a:t>(s))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96741" y="1724084"/>
            <a:ext cx="18434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retrieve(</a:t>
            </a:r>
            <a:r>
              <a:rPr lang="en-US" sz="1400" dirty="0" err="1">
                <a:solidFill>
                  <a:srgbClr val="0070C0"/>
                </a:solidFill>
              </a:rPr>
              <a:t>affectedTask</a:t>
            </a:r>
            <a:r>
              <a:rPr lang="en-US" sz="1400" dirty="0">
                <a:solidFill>
                  <a:srgbClr val="0070C0"/>
                </a:solidFill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36884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6" idx="0"/>
          </p:cNvCxnSpPr>
          <p:nvPr/>
        </p:nvCxnSpPr>
        <p:spPr>
          <a:xfrm>
            <a:off x="1673862" y="96147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execute(“exit”)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7343" y="1572987"/>
            <a:ext cx="20007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53007" y="196974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7776" y="215059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9" idx="2"/>
            <a:endCxn id="41" idx="0"/>
          </p:cNvCxnSpPr>
          <p:nvPr/>
        </p:nvCxnSpPr>
        <p:spPr>
          <a:xfrm>
            <a:off x="6363346" y="97373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74028" y="4807398"/>
            <a:ext cx="20723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4648287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08154" y="115158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FF000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7" idx="2"/>
          </p:cNvCxnSpPr>
          <p:nvPr/>
        </p:nvCxnSpPr>
        <p:spPr>
          <a:xfrm flipH="1">
            <a:off x="1261716" y="4641993"/>
            <a:ext cx="6735" cy="130160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774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handleExitAppRequestEvent</a:t>
            </a:r>
            <a:r>
              <a:rPr lang="en-US" sz="1400" dirty="0">
                <a:solidFill>
                  <a:srgbClr val="FF0000"/>
                </a:solidFill>
              </a:rPr>
              <a:t> 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  <a:noFill/>
        </p:grpSpPr>
        <p:sp>
          <p:nvSpPr>
            <p:cNvPr id="4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4562" y="5444571"/>
            <a:ext cx="79408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Stops ()</a:t>
            </a:r>
          </a:p>
        </p:txBody>
      </p:sp>
    </p:spTree>
    <p:extLst>
      <p:ext uri="{BB962C8B-B14F-4D97-AF65-F5344CB8AC3E}">
        <p14:creationId xmlns:p14="http://schemas.microsoft.com/office/powerpoint/2010/main" val="33944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mark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execute(“mark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markTask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/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(“mark”, 1 , task)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4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endCxn id="55" idx="2"/>
          </p:cNvCxnSpPr>
          <p:nvPr/>
        </p:nvCxnSpPr>
        <p:spPr>
          <a:xfrm flipH="1">
            <a:off x="7907226" y="4641993"/>
            <a:ext cx="9769" cy="9810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4648287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96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>
            <a:stCxn id="96" idx="2"/>
            <a:endCxn id="98" idx="0"/>
          </p:cNvCxnSpPr>
          <p:nvPr/>
        </p:nvCxnSpPr>
        <p:spPr>
          <a:xfrm>
            <a:off x="1673862" y="96147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99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100" name="Flowchart: Connector 99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2" name="Straight Connector 101"/>
            <p:cNvCxnSpPr>
              <a:stCxn id="100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3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>
            <a:endCxn id="109" idx="0"/>
          </p:cNvCxnSpPr>
          <p:nvPr/>
        </p:nvCxnSpPr>
        <p:spPr>
          <a:xfrm>
            <a:off x="3882400" y="97528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66818" y="1345879"/>
            <a:ext cx="9079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Setpath</a:t>
            </a:r>
            <a:r>
              <a:rPr lang="en-US" sz="1400" dirty="0"/>
              <a:t> filename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166172" y="1453379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setpath</a:t>
            </a:r>
            <a:r>
              <a:rPr lang="en-US" sz="1400" dirty="0">
                <a:solidFill>
                  <a:srgbClr val="0070C0"/>
                </a:solidFill>
              </a:rPr>
              <a:t> filename”)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37342" y="1572987"/>
            <a:ext cx="20707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753007" y="196974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37776" y="215059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118" idx="2"/>
            <a:endCxn id="120" idx="0"/>
          </p:cNvCxnSpPr>
          <p:nvPr/>
        </p:nvCxnSpPr>
        <p:spPr>
          <a:xfrm>
            <a:off x="6363346" y="97373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08154" y="115158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62"/>
          <p:cNvSpPr/>
          <p:nvPr/>
        </p:nvSpPr>
        <p:spPr>
          <a:xfrm>
            <a:off x="955240" y="427489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/>
          <p:cNvCxnSpPr>
            <a:stCxn id="123" idx="2"/>
            <a:endCxn id="125" idx="0"/>
          </p:cNvCxnSpPr>
          <p:nvPr/>
        </p:nvCxnSpPr>
        <p:spPr>
          <a:xfrm>
            <a:off x="1502058" y="4621658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1428396" y="4982476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575721" y="5326353"/>
            <a:ext cx="2798608" cy="93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5733" y="5071072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428396" y="5349943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260087" y="5291503"/>
            <a:ext cx="217349" cy="270072"/>
            <a:chOff x="1028134" y="5612032"/>
            <a:chExt cx="217349" cy="270072"/>
          </a:xfrm>
        </p:grpSpPr>
        <p:sp>
          <p:nvSpPr>
            <p:cNvPr id="131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515" y="512404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cxnSp>
        <p:nvCxnSpPr>
          <p:cNvPr id="134" name="Straight Arrow Connector 133"/>
          <p:cNvCxnSpPr>
            <a:endCxn id="129" idx="2"/>
          </p:cNvCxnSpPr>
          <p:nvPr/>
        </p:nvCxnSpPr>
        <p:spPr>
          <a:xfrm flipH="1">
            <a:off x="1493669" y="5623071"/>
            <a:ext cx="289105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7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9831" y="2743200"/>
            <a:ext cx="0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 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4" y="838200"/>
            <a:ext cx="7200000" cy="34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0822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35291" y="376308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4650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4" y="4548755"/>
            <a:ext cx="7200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0822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0822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7173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881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6881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881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08201" y="376562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728926" y="3936469"/>
            <a:ext cx="2792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61034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3"/>
            <a:ext cx="141000" cy="17954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593651" y="3939008"/>
            <a:ext cx="2123734" cy="9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82108" y="4109849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4141442" y="1803756"/>
            <a:ext cx="2632" cy="3921298"/>
          </a:xfrm>
          <a:prstGeom prst="bentConnector3">
            <a:avLst>
              <a:gd name="adj1" fmla="val -868541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9192" y="371145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9403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0870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881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4255511" y="3696292"/>
            <a:ext cx="772043" cy="50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42655" y="3943928"/>
            <a:ext cx="685800" cy="230832"/>
            <a:chOff x="2797314" y="807932"/>
            <a:chExt cx="685800" cy="230832"/>
          </a:xfrm>
        </p:grpSpPr>
        <p:sp>
          <p:nvSpPr>
            <p:cNvPr id="49" name="TextBox 48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695815" y="10292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Isosceles Triangle 102"/>
          <p:cNvSpPr/>
          <p:nvPr/>
        </p:nvSpPr>
        <p:spPr>
          <a:xfrm rot="5400000" flipV="1">
            <a:off x="6255789" y="1083443"/>
            <a:ext cx="270504" cy="23678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 flipH="1">
            <a:off x="6695815" y="14356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6695813" y="2241559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5108237" y="1028456"/>
            <a:ext cx="1154916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9" name="Elbow Connector 63"/>
          <p:cNvCxnSpPr>
            <a:stCxn id="54" idx="3"/>
            <a:endCxn id="55" idx="3"/>
          </p:cNvCxnSpPr>
          <p:nvPr/>
        </p:nvCxnSpPr>
        <p:spPr>
          <a:xfrm rot="10800000">
            <a:off x="6509435" y="1201837"/>
            <a:ext cx="186381" cy="8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55" idx="3"/>
            <a:endCxn id="57" idx="3"/>
          </p:cNvCxnSpPr>
          <p:nvPr/>
        </p:nvCxnSpPr>
        <p:spPr>
          <a:xfrm>
            <a:off x="6509434" y="1201836"/>
            <a:ext cx="186379" cy="121310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55" idx="3"/>
            <a:endCxn id="56" idx="3"/>
          </p:cNvCxnSpPr>
          <p:nvPr/>
        </p:nvCxnSpPr>
        <p:spPr>
          <a:xfrm>
            <a:off x="6509434" y="1201836"/>
            <a:ext cx="186381" cy="4072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/>
          <p:cNvSpPr/>
          <p:nvPr/>
        </p:nvSpPr>
        <p:spPr>
          <a:xfrm flipH="1">
            <a:off x="6700613" y="183885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63"/>
          <p:cNvCxnSpPr>
            <a:stCxn id="55" idx="3"/>
            <a:endCxn id="63" idx="3"/>
          </p:cNvCxnSpPr>
          <p:nvPr/>
        </p:nvCxnSpPr>
        <p:spPr>
          <a:xfrm>
            <a:off x="6509434" y="1201836"/>
            <a:ext cx="191179" cy="81040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/>
          <p:cNvSpPr/>
          <p:nvPr/>
        </p:nvSpPr>
        <p:spPr>
          <a:xfrm>
            <a:off x="7700797" y="507023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Floating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7700797" y="46540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0797" y="423650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7027286" y="4739190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6353543" y="46535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3"/>
          <p:cNvCxnSpPr>
            <a:stCxn id="54" idx="3"/>
            <a:endCxn id="52" idx="1"/>
          </p:cNvCxnSpPr>
          <p:nvPr/>
        </p:nvCxnSpPr>
        <p:spPr>
          <a:xfrm flipV="1">
            <a:off x="7250300" y="4409888"/>
            <a:ext cx="450497" cy="4170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/>
          <p:cNvCxnSpPr>
            <a:stCxn id="54" idx="3"/>
            <a:endCxn id="50" idx="1"/>
          </p:cNvCxnSpPr>
          <p:nvPr/>
        </p:nvCxnSpPr>
        <p:spPr>
          <a:xfrm>
            <a:off x="7250300" y="4826952"/>
            <a:ext cx="450497" cy="4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stCxn id="54" idx="3"/>
            <a:endCxn id="45" idx="1"/>
          </p:cNvCxnSpPr>
          <p:nvPr/>
        </p:nvCxnSpPr>
        <p:spPr>
          <a:xfrm>
            <a:off x="7250300" y="4826952"/>
            <a:ext cx="450497" cy="4166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39"/>
            <a:ext cx="1323049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TaskScheduler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471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5867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62712" y="3331820"/>
            <a:ext cx="257088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56712" y="3158440"/>
            <a:ext cx="12060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XmlTaskScheduler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Recur 1 every 3 days until next week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execute(“recur 1 every 3 days until next week 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 (</a:t>
            </a:r>
            <a:r>
              <a:rPr lang="en-US" sz="1400" dirty="0" err="1">
                <a:solidFill>
                  <a:srgbClr val="7030A0"/>
                </a:solidFill>
              </a:rPr>
              <a:t>taskArray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“recur”, </a:t>
            </a:r>
            <a:r>
              <a:rPr lang="en-US" sz="1400" dirty="0" err="1">
                <a:solidFill>
                  <a:srgbClr val="0070C0"/>
                </a:solidFill>
              </a:rPr>
              <a:t>taskArray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edit 1 do homework by today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SG" sz="1400" dirty="0">
                <a:solidFill>
                  <a:srgbClr val="0070C0"/>
                </a:solidFill>
              </a:rPr>
              <a:t>edit 1 do homework by today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8667" y="1542898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editTask</a:t>
            </a:r>
            <a:r>
              <a:rPr lang="en-US" sz="1400" dirty="0">
                <a:solidFill>
                  <a:srgbClr val="7030A0"/>
                </a:solidFill>
              </a:rPr>
              <a:t> (old, new)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“edit”, old)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375</Words>
  <Application>Microsoft Office PowerPoint</Application>
  <PresentationFormat>On-screen Show (4:3)</PresentationFormat>
  <Paragraphs>195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Task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Suan</cp:lastModifiedBy>
  <cp:revision>78</cp:revision>
  <dcterms:created xsi:type="dcterms:W3CDTF">2016-07-22T14:33:02Z</dcterms:created>
  <dcterms:modified xsi:type="dcterms:W3CDTF">2016-10-27T18:05:24Z</dcterms:modified>
</cp:coreProperties>
</file>