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284" y="-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0" y="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822" y="1138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r>
              <a:rPr lang="en-US" sz="1400" dirty="0">
                <a:solidFill>
                  <a:srgbClr val="7030A0"/>
                </a:solidFill>
              </a:rPr>
              <a:t/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9600" y="304800"/>
            <a:ext cx="7848600" cy="45202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32986" y="468868"/>
            <a:ext cx="94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17644" y="101476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2664462" y="136152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590800" y="172234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143000" y="93345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326183" y="10116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4873000" y="137533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13780" y="183352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57418" y="172602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7418" y="174592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29669" y="183352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56772" y="185342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45008" y="193845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27943" y="1973037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43607" y="236979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28376" y="255064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668146" y="102702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7353946" y="137378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7279003" y="208967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53000" y="222068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74082" y="3423821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5791200" y="291165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6455780" y="3264710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6384777" y="3687643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078983" y="3687643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298754" y="155163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2721688" y="2894745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3261770" y="3258416"/>
            <a:ext cx="6735" cy="13016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3196497" y="4286895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48897" y="4286895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16330" y="4011792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028188" y="4228455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94616" y="4060994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0" y="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822" y="1138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addExecutedCmd</a:t>
            </a:r>
            <a:r>
              <a:rPr lang="en-US" sz="1400" dirty="0">
                <a:solidFill>
                  <a:srgbClr val="0070C0"/>
                </a:solidFill>
              </a:rPr>
              <a:t/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(this command)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253953" y="457200"/>
            <a:ext cx="8661447" cy="458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81514" y="457200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SetPath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62"/>
          <p:cNvSpPr/>
          <p:nvPr/>
        </p:nvSpPr>
        <p:spPr>
          <a:xfrm>
            <a:off x="7370178" y="3051424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907226" y="3415095"/>
            <a:ext cx="9769" cy="9810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4108764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3570776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4396173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306833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3421389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3844322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3844322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4881079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4114116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3839013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4108764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3954094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2117644" y="109096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2664462" y="143772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2590800" y="179854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143000" y="100965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4326183" y="10878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4873000" y="145153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4813780" y="190972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457418" y="180222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457418" y="182212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2729669" y="190972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156772" y="1929629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945008" y="201465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027942" y="204923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43607" y="244599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328376" y="262684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6668146" y="110322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7353946" y="144998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7279003" y="216587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953000" y="229688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298754" y="162783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955240" y="30480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502058" y="3394760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428396" y="3755578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575721" y="4099455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5733" y="3844174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28396" y="4123045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260087" y="4064605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515" y="3897144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>
            <a:endCxn id="129" idx="2"/>
          </p:cNvCxnSpPr>
          <p:nvPr/>
        </p:nvCxnSpPr>
        <p:spPr>
          <a:xfrm flipH="1">
            <a:off x="1493669" y="4396173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0" y="365760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80822" y="37714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0" y="45720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>
            <a:off x="1111860" y="11413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15049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8556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10668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11450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15086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9668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11413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15049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20718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8593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8792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9668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9867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20718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20759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22210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7240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7994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8756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11246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14777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4946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24946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6713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6330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0822" y="5710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141442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0" y="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822" y="1138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Recur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addExecutedCmd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this command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0" y="7620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822" y="1900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Replace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replace</a:t>
            </a:r>
            <a:r>
              <a:rPr lang="en-US" sz="1400" dirty="0" smtClean="0"/>
              <a:t> </a:t>
            </a:r>
            <a:r>
              <a:rPr lang="en-US" sz="1400" dirty="0"/>
              <a:t>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SG" sz="1400" dirty="0" smtClean="0">
                <a:solidFill>
                  <a:srgbClr val="0070C0"/>
                </a:solidFill>
              </a:rPr>
              <a:t>replace</a:t>
            </a:r>
            <a:r>
              <a:rPr lang="en-SG" sz="1400" dirty="0" smtClean="0">
                <a:solidFill>
                  <a:srgbClr val="0070C0"/>
                </a:solidFill>
              </a:rPr>
              <a:t> </a:t>
            </a:r>
            <a:r>
              <a:rPr lang="en-SG" sz="1400" dirty="0">
                <a:solidFill>
                  <a:srgbClr val="0070C0"/>
                </a:solidFill>
              </a:rPr>
              <a:t>1 do homework by today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6" y="1542898"/>
            <a:ext cx="16948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replace</a:t>
            </a:r>
            <a:r>
              <a:rPr lang="en-US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dirty="0">
                <a:solidFill>
                  <a:srgbClr val="7030A0"/>
                </a:solidFill>
              </a:rPr>
              <a:t>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addExecutedCmd</a:t>
            </a:r>
            <a:r>
              <a:rPr lang="en-US" sz="1400" dirty="0" smtClean="0">
                <a:solidFill>
                  <a:srgbClr val="0070C0"/>
                </a:solidFill>
              </a:rPr>
              <a:t> (this command)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386</Words>
  <Application>Microsoft Office PowerPoint</Application>
  <PresentationFormat>On-screen Show (4:3)</PresentationFormat>
  <Paragraphs>203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Suan</cp:lastModifiedBy>
  <cp:revision>85</cp:revision>
  <dcterms:created xsi:type="dcterms:W3CDTF">2016-07-22T14:33:02Z</dcterms:created>
  <dcterms:modified xsi:type="dcterms:W3CDTF">2016-10-26T17:43:18Z</dcterms:modified>
</cp:coreProperties>
</file>