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7" r:id="rId9"/>
    <p:sldId id="270" r:id="rId10"/>
    <p:sldId id="269" r:id="rId11"/>
    <p:sldId id="271" r:id="rId12"/>
    <p:sldId id="268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188" y="-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Scheduler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undo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8209" y="1524418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performUndo</a:t>
            </a:r>
            <a:r>
              <a:rPr lang="en-US" sz="1400" dirty="0">
                <a:solidFill>
                  <a:srgbClr val="7030A0"/>
                </a:solidFill>
              </a:rPr>
              <a:t/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(</a:t>
            </a:r>
            <a:r>
              <a:rPr lang="en-US" sz="1400" dirty="0" err="1">
                <a:solidFill>
                  <a:srgbClr val="7030A0"/>
                </a:solidFill>
              </a:rPr>
              <a:t>affectedTask</a:t>
            </a:r>
            <a:r>
              <a:rPr lang="en-US" sz="1400" dirty="0">
                <a:solidFill>
                  <a:srgbClr val="7030A0"/>
                </a:solidFill>
              </a:rPr>
              <a:t>(s))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96741" y="1724084"/>
            <a:ext cx="184349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retrieve(</a:t>
            </a:r>
            <a:r>
              <a:rPr lang="en-US" sz="1400" dirty="0" err="1">
                <a:solidFill>
                  <a:srgbClr val="0070C0"/>
                </a:solidFill>
              </a:rPr>
              <a:t>affectedTask</a:t>
            </a:r>
            <a:r>
              <a:rPr lang="en-US" sz="1400" dirty="0">
                <a:solidFill>
                  <a:srgbClr val="0070C0"/>
                </a:solidFill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3688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609600" y="304800"/>
            <a:ext cx="7848600" cy="45202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32986" y="468868"/>
            <a:ext cx="94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2117644" y="101476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6" idx="0"/>
          </p:cNvCxnSpPr>
          <p:nvPr/>
        </p:nvCxnSpPr>
        <p:spPr>
          <a:xfrm>
            <a:off x="2664462" y="136152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590800" y="172234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143000" y="93345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4326183" y="10116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4873000" y="137533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813780" y="183352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57418" y="172602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57418" y="174592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exit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729669" y="183352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56772" y="185342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execute(“exit”)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945008" y="193845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7943" y="1973037"/>
            <a:ext cx="20007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743607" y="236979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28376" y="255064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668146" y="10270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stCxn id="39" idx="2"/>
            <a:endCxn id="41" idx="0"/>
          </p:cNvCxnSpPr>
          <p:nvPr/>
        </p:nvCxnSpPr>
        <p:spPr>
          <a:xfrm>
            <a:off x="7353946" y="137378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279003" y="208967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53000" y="222068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74082" y="3423821"/>
            <a:ext cx="20723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ExitAppRequestEvent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6" name="Rectangle 62"/>
          <p:cNvSpPr/>
          <p:nvPr/>
        </p:nvSpPr>
        <p:spPr>
          <a:xfrm>
            <a:off x="5791200" y="291165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6455780" y="3264710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6384777" y="3687643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078983" y="3687643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298754" y="155163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2721688" y="2894745"/>
            <a:ext cx="1093635" cy="346760"/>
          </a:xfrm>
          <a:prstGeom prst="rect">
            <a:avLst/>
          </a:prstGeom>
          <a:solidFill>
            <a:srgbClr val="FF0000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endCxn id="47" idx="2"/>
          </p:cNvCxnSpPr>
          <p:nvPr/>
        </p:nvCxnSpPr>
        <p:spPr>
          <a:xfrm flipH="1">
            <a:off x="3261770" y="3258416"/>
            <a:ext cx="6735" cy="13016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3196497" y="4286895"/>
            <a:ext cx="130545" cy="273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348897" y="4286895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16330" y="4011792"/>
            <a:ext cx="27747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handleExitAppRequestEvent</a:t>
            </a:r>
            <a:r>
              <a:rPr lang="en-US" sz="1400" dirty="0">
                <a:solidFill>
                  <a:srgbClr val="FF0000"/>
                </a:solidFill>
              </a:rPr>
              <a:t> 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028188" y="4228455"/>
            <a:ext cx="217349" cy="270072"/>
            <a:chOff x="1028134" y="5612032"/>
            <a:chExt cx="217349" cy="270072"/>
          </a:xfrm>
          <a:noFill/>
        </p:grpSpPr>
        <p:sp>
          <p:nvSpPr>
            <p:cNvPr id="4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grpFill/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94616" y="4060994"/>
            <a:ext cx="79408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Stops ()</a:t>
            </a:r>
          </a:p>
        </p:txBody>
      </p:sp>
    </p:spTree>
    <p:extLst>
      <p:ext uri="{BB962C8B-B14F-4D97-AF65-F5344CB8AC3E}">
        <p14:creationId xmlns:p14="http://schemas.microsoft.com/office/powerpoint/2010/main" val="3394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mark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execute(“mark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markTask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>
                <a:solidFill>
                  <a:srgbClr val="0070C0"/>
                </a:solidFill>
              </a:rPr>
              <a:t/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(this command)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253953" y="457200"/>
            <a:ext cx="8661447" cy="45824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881514" y="457200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SetPath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62"/>
          <p:cNvSpPr/>
          <p:nvPr/>
        </p:nvSpPr>
        <p:spPr>
          <a:xfrm>
            <a:off x="7370178" y="3051424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endCxn id="55" idx="2"/>
          </p:cNvCxnSpPr>
          <p:nvPr/>
        </p:nvCxnSpPr>
        <p:spPr>
          <a:xfrm flipH="1">
            <a:off x="7907226" y="3415095"/>
            <a:ext cx="9769" cy="9810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4108764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3570776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4396173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306833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endCxn id="68" idx="2"/>
          </p:cNvCxnSpPr>
          <p:nvPr/>
        </p:nvCxnSpPr>
        <p:spPr>
          <a:xfrm flipH="1">
            <a:off x="4455726" y="3421389"/>
            <a:ext cx="1005" cy="145969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3844322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3844322"/>
            <a:ext cx="12954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4881079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4114116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3839013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4108764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3954094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96" name="Rectangle 62"/>
          <p:cNvSpPr/>
          <p:nvPr/>
        </p:nvSpPr>
        <p:spPr>
          <a:xfrm>
            <a:off x="2117644" y="109096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7" name="Straight Connector 96"/>
          <p:cNvCxnSpPr>
            <a:stCxn id="96" idx="2"/>
            <a:endCxn id="98" idx="0"/>
          </p:cNvCxnSpPr>
          <p:nvPr/>
        </p:nvCxnSpPr>
        <p:spPr>
          <a:xfrm>
            <a:off x="2664462" y="1437724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/>
          <p:cNvSpPr/>
          <p:nvPr/>
        </p:nvSpPr>
        <p:spPr>
          <a:xfrm>
            <a:off x="2590800" y="1798542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99" name="Actor"/>
          <p:cNvGrpSpPr/>
          <p:nvPr/>
        </p:nvGrpSpPr>
        <p:grpSpPr>
          <a:xfrm>
            <a:off x="1143000" y="1009650"/>
            <a:ext cx="324036" cy="573410"/>
            <a:chOff x="3239901" y="4149080"/>
            <a:chExt cx="648072" cy="1146820"/>
          </a:xfrm>
        </p:grpSpPr>
        <p:sp>
          <p:nvSpPr>
            <p:cNvPr id="100" name="Flowchart: Connector 99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2" name="Straight Connector 101"/>
            <p:cNvCxnSpPr>
              <a:stCxn id="100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3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05" name="Rectangle 62"/>
          <p:cNvSpPr/>
          <p:nvPr/>
        </p:nvSpPr>
        <p:spPr>
          <a:xfrm>
            <a:off x="4326183" y="108786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6" name="Straight Connector 105"/>
          <p:cNvCxnSpPr>
            <a:endCxn id="109" idx="0"/>
          </p:cNvCxnSpPr>
          <p:nvPr/>
        </p:nvCxnSpPr>
        <p:spPr>
          <a:xfrm>
            <a:off x="4873000" y="1451534"/>
            <a:ext cx="10390" cy="4581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9" name="Rectangle 108"/>
          <p:cNvSpPr/>
          <p:nvPr/>
        </p:nvSpPr>
        <p:spPr>
          <a:xfrm>
            <a:off x="4813780" y="1909728"/>
            <a:ext cx="139220" cy="705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457418" y="180222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457418" y="1822129"/>
            <a:ext cx="90790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Setpath</a:t>
            </a:r>
            <a:r>
              <a:rPr lang="en-US" sz="1400" dirty="0"/>
              <a:t> filename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2729669" y="190972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56772" y="1929629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setpath</a:t>
            </a:r>
            <a:r>
              <a:rPr lang="en-US" sz="1400" dirty="0">
                <a:solidFill>
                  <a:srgbClr val="0070C0"/>
                </a:solidFill>
              </a:rPr>
              <a:t> filename”)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945008" y="2014659"/>
            <a:ext cx="2408938" cy="226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027942" y="2049237"/>
            <a:ext cx="20707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FilePathChangedEvent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743607" y="2445997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328376" y="2626844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/>
          <p:cNvSpPr/>
          <p:nvPr/>
        </p:nvSpPr>
        <p:spPr>
          <a:xfrm>
            <a:off x="6668146" y="11032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9" name="Straight Connector 118"/>
          <p:cNvCxnSpPr>
            <a:stCxn id="118" idx="2"/>
            <a:endCxn id="120" idx="0"/>
          </p:cNvCxnSpPr>
          <p:nvPr/>
        </p:nvCxnSpPr>
        <p:spPr>
          <a:xfrm>
            <a:off x="7353946" y="1449986"/>
            <a:ext cx="0" cy="71589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0" name="Rectangle 119"/>
          <p:cNvSpPr/>
          <p:nvPr/>
        </p:nvSpPr>
        <p:spPr>
          <a:xfrm>
            <a:off x="7279003" y="2165879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953000" y="2296887"/>
            <a:ext cx="2400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1298754" y="1627830"/>
            <a:ext cx="6264" cy="10391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Rectangle 62"/>
          <p:cNvSpPr/>
          <p:nvPr/>
        </p:nvSpPr>
        <p:spPr>
          <a:xfrm>
            <a:off x="955240" y="30480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/>
          <p:cNvCxnSpPr>
            <a:stCxn id="123" idx="2"/>
            <a:endCxn id="125" idx="0"/>
          </p:cNvCxnSpPr>
          <p:nvPr/>
        </p:nvCxnSpPr>
        <p:spPr>
          <a:xfrm>
            <a:off x="1502058" y="3394760"/>
            <a:ext cx="1" cy="36081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5" name="Rectangle 124"/>
          <p:cNvSpPr/>
          <p:nvPr/>
        </p:nvSpPr>
        <p:spPr>
          <a:xfrm>
            <a:off x="1428396" y="3755578"/>
            <a:ext cx="147325" cy="864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575721" y="4099455"/>
            <a:ext cx="2798608" cy="93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5733" y="3844174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handleFilePathChangedEvent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428396" y="4123045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260087" y="4064605"/>
            <a:ext cx="217349" cy="270072"/>
            <a:chOff x="1028134" y="5612032"/>
            <a:chExt cx="217349" cy="270072"/>
          </a:xfrm>
        </p:grpSpPr>
        <p:sp>
          <p:nvSpPr>
            <p:cNvPr id="131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426515" y="3897144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cxnSp>
        <p:nvCxnSpPr>
          <p:cNvPr id="134" name="Straight Arrow Connector 133"/>
          <p:cNvCxnSpPr>
            <a:endCxn id="129" idx="2"/>
          </p:cNvCxnSpPr>
          <p:nvPr/>
        </p:nvCxnSpPr>
        <p:spPr>
          <a:xfrm flipH="1">
            <a:off x="1493669" y="4396173"/>
            <a:ext cx="289105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114800" y="2743200"/>
            <a:ext cx="0" cy="3810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0" y="36576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80822" y="37714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0" y="4572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>
            <a:off x="1111860" y="11413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5049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8556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10668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11450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5086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9668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11413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15049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20718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8593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8792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9668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9867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20718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20759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 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22210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7240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7994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8756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11246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4777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4946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4946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6713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6330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0822" y="5710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4" y="838200"/>
            <a:ext cx="7200000" cy="34973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70822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635291" y="376308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4650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4" y="4548755"/>
            <a:ext cx="72000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70822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70822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7173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881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66881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881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08201" y="3765628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728926" y="3936469"/>
            <a:ext cx="2792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61034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3"/>
            <a:ext cx="141000" cy="179546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593651" y="3939008"/>
            <a:ext cx="2123734" cy="93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82108" y="4109849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141442" y="1803756"/>
            <a:ext cx="2632" cy="3921298"/>
          </a:xfrm>
          <a:prstGeom prst="bentConnector3">
            <a:avLst>
              <a:gd name="adj1" fmla="val -868541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99192" y="371145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9403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70870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66881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62"/>
          <p:cNvSpPr/>
          <p:nvPr/>
        </p:nvSpPr>
        <p:spPr>
          <a:xfrm>
            <a:off x="4255511" y="3696292"/>
            <a:ext cx="772043" cy="50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42655" y="3943928"/>
            <a:ext cx="685800" cy="230832"/>
            <a:chOff x="2797314" y="807932"/>
            <a:chExt cx="685800" cy="230832"/>
          </a:xfrm>
        </p:grpSpPr>
        <p:sp>
          <p:nvSpPr>
            <p:cNvPr id="49" name="TextBox 48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50" name="Isosceles Triangle 49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4" name="Rectangle 11"/>
          <p:cNvSpPr/>
          <p:nvPr/>
        </p:nvSpPr>
        <p:spPr>
          <a:xfrm flipH="1">
            <a:off x="6695815" y="10292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Isosceles Triangle 102"/>
          <p:cNvSpPr/>
          <p:nvPr/>
        </p:nvSpPr>
        <p:spPr>
          <a:xfrm rot="5400000" flipV="1">
            <a:off x="6255789" y="1083443"/>
            <a:ext cx="270504" cy="2367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11"/>
          <p:cNvSpPr/>
          <p:nvPr/>
        </p:nvSpPr>
        <p:spPr>
          <a:xfrm flipH="1">
            <a:off x="6695815" y="143568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flipH="1">
            <a:off x="6695813" y="2241559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5108237" y="1028456"/>
            <a:ext cx="1154916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9" name="Elbow Connector 63"/>
          <p:cNvCxnSpPr>
            <a:stCxn id="54" idx="3"/>
            <a:endCxn id="55" idx="3"/>
          </p:cNvCxnSpPr>
          <p:nvPr/>
        </p:nvCxnSpPr>
        <p:spPr>
          <a:xfrm rot="10800000">
            <a:off x="6509435" y="1201837"/>
            <a:ext cx="186381" cy="8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0" name="Elbow Connector 63"/>
          <p:cNvCxnSpPr>
            <a:stCxn id="55" idx="3"/>
            <a:endCxn id="57" idx="3"/>
          </p:cNvCxnSpPr>
          <p:nvPr/>
        </p:nvCxnSpPr>
        <p:spPr>
          <a:xfrm>
            <a:off x="6509434" y="1201836"/>
            <a:ext cx="186379" cy="121310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1" name="Elbow Connector 63"/>
          <p:cNvCxnSpPr>
            <a:stCxn id="55" idx="3"/>
            <a:endCxn id="56" idx="3"/>
          </p:cNvCxnSpPr>
          <p:nvPr/>
        </p:nvCxnSpPr>
        <p:spPr>
          <a:xfrm>
            <a:off x="6509434" y="1201836"/>
            <a:ext cx="186381" cy="40723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/>
          <p:cNvSpPr/>
          <p:nvPr/>
        </p:nvSpPr>
        <p:spPr>
          <a:xfrm flipH="1">
            <a:off x="6700613" y="1838857"/>
            <a:ext cx="1475312" cy="346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64" name="Elbow Connector 63"/>
          <p:cNvCxnSpPr>
            <a:stCxn id="55" idx="3"/>
            <a:endCxn id="63" idx="3"/>
          </p:cNvCxnSpPr>
          <p:nvPr/>
        </p:nvCxnSpPr>
        <p:spPr>
          <a:xfrm>
            <a:off x="6509434" y="1201836"/>
            <a:ext cx="191179" cy="81040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3759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ReadOnlyTaskScheduler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Rectangle 8"/>
          <p:cNvSpPr/>
          <p:nvPr/>
        </p:nvSpPr>
        <p:spPr>
          <a:xfrm>
            <a:off x="7700797" y="507023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Floating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7700797" y="4654062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7700797" y="423650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7027286" y="4739190"/>
            <a:ext cx="270504" cy="175523"/>
          </a:xfrm>
          <a:prstGeom prst="triangle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56" name="Rectangle 8"/>
          <p:cNvSpPr/>
          <p:nvPr/>
        </p:nvSpPr>
        <p:spPr>
          <a:xfrm>
            <a:off x="6353543" y="4653571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63"/>
          <p:cNvCxnSpPr>
            <a:stCxn id="54" idx="3"/>
            <a:endCxn id="52" idx="1"/>
          </p:cNvCxnSpPr>
          <p:nvPr/>
        </p:nvCxnSpPr>
        <p:spPr>
          <a:xfrm flipV="1">
            <a:off x="7250300" y="4409888"/>
            <a:ext cx="450497" cy="41706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3"/>
          <p:cNvCxnSpPr>
            <a:stCxn id="54" idx="3"/>
            <a:endCxn id="50" idx="1"/>
          </p:cNvCxnSpPr>
          <p:nvPr/>
        </p:nvCxnSpPr>
        <p:spPr>
          <a:xfrm>
            <a:off x="7250300" y="4826952"/>
            <a:ext cx="450497" cy="49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3"/>
          <p:cNvCxnSpPr>
            <a:stCxn id="54" idx="3"/>
            <a:endCxn id="45" idx="1"/>
          </p:cNvCxnSpPr>
          <p:nvPr/>
        </p:nvCxnSpPr>
        <p:spPr>
          <a:xfrm>
            <a:off x="7250300" y="4826952"/>
            <a:ext cx="450497" cy="41665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39"/>
            <a:ext cx="1323049" cy="4304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TaskScheduler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471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15867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62712" y="3331820"/>
            <a:ext cx="257088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556712" y="3158440"/>
            <a:ext cx="1206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XmlTaskScheduler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TaskScheduler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138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Recur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Recur 1 every 3 days until next week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execute(“recur 1 every 3 days until next week 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5039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 (</a:t>
            </a:r>
            <a:r>
              <a:rPr lang="en-US" sz="1400" dirty="0" err="1">
                <a:solidFill>
                  <a:srgbClr val="7030A0"/>
                </a:solidFill>
              </a:rPr>
              <a:t>taskArray</a:t>
            </a:r>
            <a:r>
              <a:rPr lang="en-US" sz="1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this command)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0" y="76200"/>
            <a:ext cx="9144000" cy="2895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80822" y="190008"/>
            <a:ext cx="110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Replace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8" y="1322291"/>
            <a:ext cx="160857" cy="15116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0"/>
          </p:cNvCxnSpPr>
          <p:nvPr/>
        </p:nvCxnSpPr>
        <p:spPr>
          <a:xfrm>
            <a:off x="3882400" y="975284"/>
            <a:ext cx="3996" cy="45819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52008" cy="12338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21" idx="0"/>
          </p:cNvCxnSpPr>
          <p:nvPr/>
        </p:nvCxnSpPr>
        <p:spPr>
          <a:xfrm>
            <a:off x="5863600" y="971597"/>
            <a:ext cx="2935" cy="5668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9886" cy="9654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819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79"/>
            <a:ext cx="9079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replace </a:t>
            </a:r>
            <a:r>
              <a:rPr lang="en-US" sz="1400" dirty="0"/>
              <a:t>1 do homework by today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18626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50391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SG" sz="1400" dirty="0" smtClean="0">
                <a:solidFill>
                  <a:srgbClr val="0070C0"/>
                </a:solidFill>
              </a:rPr>
              <a:t>replace </a:t>
            </a:r>
            <a:r>
              <a:rPr lang="en-SG" sz="1400" dirty="0">
                <a:solidFill>
                  <a:srgbClr val="0070C0"/>
                </a:solidFill>
              </a:rPr>
              <a:t>1 do homework by today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93913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98666" y="1542898"/>
            <a:ext cx="16948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replaceTask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>
                <a:solidFill>
                  <a:srgbClr val="7030A0"/>
                </a:solidFill>
              </a:rPr>
              <a:t>(old, new)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979038"/>
            <a:ext cx="25737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497421"/>
            <a:ext cx="19391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1723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262424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>
            <a:endCxn id="41" idx="0"/>
          </p:cNvCxnSpPr>
          <p:nvPr/>
        </p:nvCxnSpPr>
        <p:spPr>
          <a:xfrm flipH="1">
            <a:off x="8619737" y="971597"/>
            <a:ext cx="14403" cy="1280987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2252584"/>
            <a:ext cx="149886" cy="26201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>
            <a:off x="5943992" y="2252584"/>
            <a:ext cx="267574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429371"/>
            <a:ext cx="269145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33686" y="5065911"/>
            <a:ext cx="28625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handleTaskSchedulerChangedEvent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962400" y="1758027"/>
            <a:ext cx="19041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19788" y="1751925"/>
            <a:ext cx="15039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</a:rPr>
              <a:t>addExecutedCmd</a:t>
            </a:r>
            <a:r>
              <a:rPr lang="en-US" sz="1400" dirty="0" smtClean="0">
                <a:solidFill>
                  <a:srgbClr val="0070C0"/>
                </a:solidFill>
              </a:rPr>
              <a:t> (this command)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827675" y="2194482"/>
            <a:ext cx="196056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386</Words>
  <Application>Microsoft Office PowerPoint</Application>
  <PresentationFormat>On-screen Show (4:3)</PresentationFormat>
  <Paragraphs>203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Task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Suan</cp:lastModifiedBy>
  <cp:revision>86</cp:revision>
  <dcterms:created xsi:type="dcterms:W3CDTF">2016-07-22T14:33:02Z</dcterms:created>
  <dcterms:modified xsi:type="dcterms:W3CDTF">2016-10-27T18:22:45Z</dcterms:modified>
</cp:coreProperties>
</file>