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846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22/10/17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DB0F398-707C-4BD3-877D-EFF30CB240B7}"/>
              </a:ext>
            </a:extLst>
          </p:cNvPr>
          <p:cNvGrpSpPr/>
          <p:nvPr/>
        </p:nvGrpSpPr>
        <p:grpSpPr>
          <a:xfrm>
            <a:off x="-272187" y="461910"/>
            <a:ext cx="2839364" cy="3412504"/>
            <a:chOff x="1508289" y="707009"/>
            <a:chExt cx="1913641" cy="2036191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397A37E-D0A0-42F2-8FEF-D430C5DE70F2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49527BF-446B-4568-AB3B-764AEBF46B19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62383" y="385723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520692" y="385387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4954496" y="1836542"/>
            <a:ext cx="2439393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latin typeface="Consolas" panose="020B0609020204030204" pitchFamily="49" charset="0"/>
              </a:rPr>
              <a:t>Add </a:t>
            </a:r>
            <a:r>
              <a:rPr lang="en-US" altLang="zh-CN" dirty="0" smtClean="0">
                <a:latin typeface="Consolas" panose="020B0609020204030204" pitchFamily="49" charset="0"/>
              </a:rPr>
              <a:t>m</a:t>
            </a:r>
            <a:r>
              <a:rPr lang="en-SG" dirty="0" smtClean="0">
                <a:latin typeface="Consolas" panose="020B0609020204030204" pitchFamily="49" charset="0"/>
              </a:rPr>
              <a:t>/</a:t>
            </a:r>
            <a:r>
              <a:rPr lang="en-US" altLang="zh-CN" dirty="0" smtClean="0">
                <a:latin typeface="Consolas" panose="020B0609020204030204" pitchFamily="49" charset="0"/>
              </a:rPr>
              <a:t>MA1101R</a:t>
            </a:r>
            <a:r>
              <a:rPr lang="en-SG" dirty="0" smtClean="0">
                <a:latin typeface="Consolas" panose="020B0609020204030204" pitchFamily="49" charset="0"/>
              </a:rPr>
              <a:t> </a:t>
            </a:r>
            <a:r>
              <a:rPr lang="en-SG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ECA0B2FB-35CD-4C39-91C0-B773EB3ABAB7}"/>
              </a:ext>
            </a:extLst>
          </p:cNvPr>
          <p:cNvGrpSpPr/>
          <p:nvPr/>
        </p:nvGrpSpPr>
        <p:grpSpPr>
          <a:xfrm>
            <a:off x="2293314" y="461910"/>
            <a:ext cx="2839364" cy="3412504"/>
            <a:chOff x="1508289" y="707009"/>
            <a:chExt cx="1913641" cy="2036191"/>
          </a:xfrm>
        </p:grpSpPr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4885B58F-444B-4BAC-97BE-CBF09EAD34E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EF5FADF8-7F91-421E-9CAB-3B5247D43AF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93E3CC4-F95C-408B-A33C-A687746E7D68}"/>
              </a:ext>
            </a:extLst>
          </p:cNvPr>
          <p:cNvGrpSpPr/>
          <p:nvPr/>
        </p:nvGrpSpPr>
        <p:grpSpPr>
          <a:xfrm>
            <a:off x="7238257" y="458550"/>
            <a:ext cx="3330781" cy="3412504"/>
            <a:chOff x="1508289" y="707009"/>
            <a:chExt cx="1913641" cy="2036191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A362385B-F023-4464-A60D-B98A1DDD9E99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A5E296C2-53B2-4D32-8DD6-70614AF135D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448062" y="3853872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0031137" y="3850512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B39366E1-88C2-477D-B97A-0B4B62CF63BA}"/>
              </a:ext>
            </a:extLst>
          </p:cNvPr>
          <p:cNvGrpSpPr/>
          <p:nvPr/>
        </p:nvGrpSpPr>
        <p:grpSpPr>
          <a:xfrm>
            <a:off x="10243144" y="458550"/>
            <a:ext cx="2839364" cy="3412504"/>
            <a:chOff x="1508289" y="707009"/>
            <a:chExt cx="1913641" cy="2036191"/>
          </a:xfrm>
        </p:grpSpPr>
        <p:sp>
          <p:nvSpPr>
            <p:cNvPr id="48" name="Rectangle 47">
              <a:extLst>
                <a:ext uri="{FF2B5EF4-FFF2-40B4-BE49-F238E27FC236}">
                  <a16:creationId xmlns="" xmlns:a16="http://schemas.microsoft.com/office/drawing/2014/main" id="{862365D7-654C-407F-B712-8ABE97B9B304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0D79E594-5069-4C6C-9C04-080547BD0E0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4BBE8470-C1F5-4C8D-87CB-1D8EB5FF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04108"/>
              </p:ext>
            </p:extLst>
          </p:nvPr>
        </p:nvGraphicFramePr>
        <p:xfrm>
          <a:off x="7448062" y="1780380"/>
          <a:ext cx="295472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95472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</a:t>
                      </a:r>
                      <a:r>
                        <a:rPr lang="en-SG" dirty="0" smtClean="0"/>
                        <a:t>“</a:t>
                      </a:r>
                      <a:r>
                        <a:rPr lang="en-US" altLang="zh-CN" dirty="0" smtClean="0"/>
                        <a:t>Module</a:t>
                      </a:r>
                      <a:r>
                        <a:rPr lang="en-SG" dirty="0" smtClean="0"/>
                        <a:t>: </a:t>
                      </a:r>
                      <a:r>
                        <a:rPr lang="en-US" altLang="zh-CN" dirty="0" smtClean="0"/>
                        <a:t>MA1101R</a:t>
                      </a:r>
                      <a:r>
                        <a:rPr lang="en-SG" dirty="0" smtClean="0"/>
                        <a:t>”</a:t>
                      </a:r>
                      <a:endParaRPr lang="en-SG" dirty="0"/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808846A-2C8D-4319-890C-790D75E0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65405"/>
              </p:ext>
            </p:extLst>
          </p:nvPr>
        </p:nvGraphicFramePr>
        <p:xfrm>
          <a:off x="51451" y="285139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A29E6ECE-DAEA-4872-A527-4228E171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05137"/>
              </p:ext>
            </p:extLst>
          </p:nvPr>
        </p:nvGraphicFramePr>
        <p:xfrm>
          <a:off x="7552516" y="2865214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等线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cao liang</cp:lastModifiedBy>
  <cp:revision>15</cp:revision>
  <dcterms:created xsi:type="dcterms:W3CDTF">2017-07-27T00:35:51Z</dcterms:created>
  <dcterms:modified xsi:type="dcterms:W3CDTF">2017-10-22T15:46:58Z</dcterms:modified>
</cp:coreProperties>
</file>