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38A00"/>
    <a:srgbClr val="AACC00"/>
    <a:srgbClr val="FFFF8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0" y="-1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rgbClr val="FFFF8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38A00"/>
                </a:solidFill>
              </a:rPr>
              <a:t>AutoCompleteLogic</a:t>
            </a:r>
            <a:endParaRPr lang="en-US" sz="1200" b="1" dirty="0">
              <a:solidFill>
                <a:srgbClr val="738A0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3082" y="2169463"/>
            <a:ext cx="1867985" cy="467684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AutoCompletePossibilitiesManager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5606" y="2663904"/>
            <a:ext cx="0" cy="3203496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38142" y="3122101"/>
            <a:ext cx="174929" cy="1129459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74251" y="3091601"/>
            <a:ext cx="1191097" cy="326026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AutoCompletePossibilities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43305" y="3407244"/>
            <a:ext cx="0" cy="651199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67105" y="3407244"/>
            <a:ext cx="152400" cy="276003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53251" y="3122101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7" y="2743203"/>
            <a:ext cx="14656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38A00"/>
                </a:solidFill>
              </a:rPr>
              <a:t>updatePossibilities</a:t>
            </a:r>
            <a:r>
              <a:rPr lang="en-US" sz="1200" dirty="0">
                <a:solidFill>
                  <a:srgbClr val="738A00"/>
                </a:solidFill>
              </a:rPr>
              <a:t>(“d”)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0331" y="3349996"/>
            <a:ext cx="922392" cy="1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0331" y="3683247"/>
            <a:ext cx="1492974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0186" y="4248609"/>
            <a:ext cx="1039565" cy="9581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43298" y="4495317"/>
            <a:ext cx="161322" cy="1019400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486400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40372" y="287827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38A00"/>
                </a:solidFill>
              </a:rPr>
              <a:t>search(“d”)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38A00"/>
                </a:solidFill>
              </a:rPr>
              <a:t>snapshot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3154080" y="4257480"/>
            <a:ext cx="183834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ListElementPointer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6774" y="471901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2913070" y="4890394"/>
            <a:ext cx="10537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72952" y="2196795"/>
            <a:ext cx="1779830" cy="432035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162867" y="2637147"/>
            <a:ext cx="0" cy="990600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6" y="3200399"/>
            <a:ext cx="174930" cy="867569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913070" y="4627008"/>
            <a:ext cx="248610" cy="0"/>
          </a:xfrm>
          <a:prstGeom prst="straightConnector1">
            <a:avLst/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913071" y="3200400"/>
            <a:ext cx="2146876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913070" y="4058443"/>
            <a:ext cx="2146876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79">
            <a:extLst>
              <a:ext uri="{FF2B5EF4-FFF2-40B4-BE49-F238E27FC236}">
                <a16:creationId xmlns:a16="http://schemas.microsoft.com/office/drawing/2014/main" id="{69CB0A16-9723-41EC-8BFA-3717080E39D7}"/>
              </a:ext>
            </a:extLst>
          </p:cNvPr>
          <p:cNvSpPr txBox="1"/>
          <p:nvPr/>
        </p:nvSpPr>
        <p:spPr>
          <a:xfrm>
            <a:off x="3069769" y="2998755"/>
            <a:ext cx="16665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38A00"/>
                </a:solidFill>
              </a:rPr>
              <a:t>parseForPossibilities</a:t>
            </a:r>
            <a:r>
              <a:rPr lang="en-US" sz="1200" dirty="0">
                <a:solidFill>
                  <a:srgbClr val="738A00"/>
                </a:solidFill>
              </a:rPr>
              <a:t>(“d”)</a:t>
            </a:r>
          </a:p>
        </p:txBody>
      </p:sp>
      <p:cxnSp>
        <p:nvCxnSpPr>
          <p:cNvPr id="85" name="Straight Arrow Connector 22">
            <a:extLst>
              <a:ext uri="{FF2B5EF4-FFF2-40B4-BE49-F238E27FC236}">
                <a16:creationId xmlns:a16="http://schemas.microsoft.com/office/drawing/2014/main" id="{6C648067-E45B-493E-A4B6-22E765832E2E}"/>
              </a:ext>
            </a:extLst>
          </p:cNvPr>
          <p:cNvCxnSpPr/>
          <p:nvPr/>
        </p:nvCxnSpPr>
        <p:spPr>
          <a:xfrm>
            <a:off x="380908" y="437760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25">
            <a:extLst>
              <a:ext uri="{FF2B5EF4-FFF2-40B4-BE49-F238E27FC236}">
                <a16:creationId xmlns:a16="http://schemas.microsoft.com/office/drawing/2014/main" id="{58871E18-4743-443D-940B-A49A0E87AB1E}"/>
              </a:ext>
            </a:extLst>
          </p:cNvPr>
          <p:cNvSpPr txBox="1"/>
          <p:nvPr/>
        </p:nvSpPr>
        <p:spPr>
          <a:xfrm>
            <a:off x="-27938" y="4082535"/>
            <a:ext cx="146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38A00"/>
                </a:solidFill>
              </a:rPr>
              <a:t>getAutoComplete</a:t>
            </a:r>
            <a:endParaRPr lang="en-US" sz="1200" dirty="0">
              <a:solidFill>
                <a:srgbClr val="738A00"/>
              </a:solidFill>
            </a:endParaRPr>
          </a:p>
          <a:p>
            <a:pPr algn="r"/>
            <a:endParaRPr lang="en-US" sz="1200" dirty="0">
              <a:solidFill>
                <a:srgbClr val="738A00"/>
              </a:solidFill>
            </a:endParaRPr>
          </a:p>
          <a:p>
            <a:pPr algn="r"/>
            <a:r>
              <a:rPr lang="en-US" sz="1200" dirty="0" err="1">
                <a:solidFill>
                  <a:srgbClr val="738A00"/>
                </a:solidFill>
              </a:rPr>
              <a:t>SnapShot</a:t>
            </a:r>
            <a:endParaRPr lang="en-US" sz="1200" dirty="0">
              <a:solidFill>
                <a:srgbClr val="738A00"/>
              </a:solidFill>
            </a:endParaRPr>
          </a:p>
        </p:txBody>
      </p:sp>
      <p:cxnSp>
        <p:nvCxnSpPr>
          <p:cNvPr id="88" name="Straight Arrow Connector 89">
            <a:extLst>
              <a:ext uri="{FF2B5EF4-FFF2-40B4-BE49-F238E27FC236}">
                <a16:creationId xmlns:a16="http://schemas.microsoft.com/office/drawing/2014/main" id="{1946CFE2-35FC-4367-BC85-BCEBE1C74BC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042974" y="4890394"/>
            <a:ext cx="0" cy="7874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26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</cp:lastModifiedBy>
  <cp:revision>77</cp:revision>
  <dcterms:created xsi:type="dcterms:W3CDTF">2016-07-22T14:33:02Z</dcterms:created>
  <dcterms:modified xsi:type="dcterms:W3CDTF">2017-11-13T05:29:15Z</dcterms:modified>
</cp:coreProperties>
</file>