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5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DE2A-2770-48DD-A76A-B7235B75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B9CBB-9A55-4AFD-A290-82A74B786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E2AF-FE03-4264-8C0C-4C78882F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95F0-824E-4963-BE60-705C5183BA7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00B6-7AEB-4D70-A6D1-88E37048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8A1C-FB63-4A62-8A38-D0588812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BC4-8C56-4105-A6A6-A3E776B1B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96FD-B97A-4022-8801-42284CB3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42F49-DB47-403E-AF3F-4E4E3DF5C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A7D4-6D37-4D57-ABB3-7230050D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95F0-824E-4963-BE60-705C5183BA7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DBB9-BE2B-4A5D-8B1C-BCEFEC18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4C6B-A6FF-4085-B159-C5F13280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BC4-8C56-4105-A6A6-A3E776B1B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7CEBF-B0B7-4704-B1FA-8ADBA3DEC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824CC-1CF4-4ED0-912F-E5BED0B07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4E0D6-3013-4D43-851E-6F6677BC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95F0-824E-4963-BE60-705C5183BA7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D6D15-6021-4599-B65D-5DAA59AB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7857-886E-4040-AEBD-85BE11CC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BC4-8C56-4105-A6A6-A3E776B1B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D036-B398-4F81-BCE1-2FB43453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A5CA-6E83-4FFA-89FC-050D4CE3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CD05-9BAA-4268-A445-52582E2D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95F0-824E-4963-BE60-705C5183BA7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147A-374B-40B8-B650-1B67436F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42E48-1731-4222-97CE-79388A20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BC4-8C56-4105-A6A6-A3E776B1B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6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2DC9-A6D5-48A4-BB5C-F3AAA935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AA219-9660-4C7B-954D-859471E8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EF98-F7AE-4232-9325-EA1B7DEC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95F0-824E-4963-BE60-705C5183BA7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CABF-F23A-4F67-81B7-57C1B2E0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AEAD3-A9F4-4BD7-AE89-F4F97EA8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BC4-8C56-4105-A6A6-A3E776B1B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59F-2801-4983-96D0-2E17810B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1110-1F17-4739-AD22-A5063C631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2AE57-9016-41A8-AE20-D0FCD98D2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F5ADE-C4CD-4977-9B7A-CA4A1DC4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95F0-824E-4963-BE60-705C5183BA7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F2E3F-AFBA-44F7-A541-A0D1327D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ED340-9EE9-4F54-A0C0-0D9B8A65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BC4-8C56-4105-A6A6-A3E776B1B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F704-73DC-45B5-B890-9D1DAF46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3E1B9-0538-4B72-934B-594C8D971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55A5A-6180-4891-98B3-064C17200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61A09-F5D2-4E16-AA85-1FD12D4EA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5B560-C4F5-454D-A815-075C61726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247C5-8D0B-477D-9498-94397897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95F0-824E-4963-BE60-705C5183BA7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3A4E5-B599-46B4-B4D5-52AF4A1C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034CD-06B2-4AA6-94DB-0C77CBF8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BC4-8C56-4105-A6A6-A3E776B1B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E10F-D373-47BD-8F22-DE70C363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58797-4C6B-481C-9D41-1AA3560D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95F0-824E-4963-BE60-705C5183BA7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12A08-4D25-4B19-BFD6-27A94519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53BEC-0978-4A19-A3D7-A7489188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BC4-8C56-4105-A6A6-A3E776B1B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AED18-90FF-41E1-A96D-10872881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95F0-824E-4963-BE60-705C5183BA7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AEBD3-1B68-4033-B508-BF136113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F6D43-CAA7-4816-8AF3-8E156B13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BC4-8C56-4105-A6A6-A3E776B1B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2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A1A6-2FAC-4201-A9BA-485F8C93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3802-B822-4E1F-944E-6C65B8A2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7F156-639B-475D-981E-C0181A6C6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53B19-C040-460A-8A1C-18A0B949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95F0-824E-4963-BE60-705C5183BA7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7FAEA-A86A-44BF-B7B8-5286E5E5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61B02-8DCC-4097-ADAA-0E66B708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BC4-8C56-4105-A6A6-A3E776B1B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3E26-8D73-4AFC-984E-51BB2155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ECBD7-45A6-44BE-8AF0-03CC22CAB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8BD06-4C14-4D5E-BFC3-1847F47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401A6-7DFB-492D-9FF6-963BAEAA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95F0-824E-4963-BE60-705C5183BA7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7E51-A2DB-44F1-ADFD-5BCE3727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8067A-5BC2-4DD3-8E89-6F02D6B0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8BC4-8C56-4105-A6A6-A3E776B1B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688B4-F459-4EE5-B331-828A2308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0006-DD86-446E-BCC6-884CE798E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7C190-54AD-4F7C-A6A6-59DE806E6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95F0-824E-4963-BE60-705C5183BA7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E4EA-725F-495C-BA45-761FD5215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E2A2-7877-443B-8C1E-635FFFE4E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8BC4-8C56-4105-A6A6-A3E776B1B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AD91E-F970-4BD7-8591-B9F5CF4FCBDA}"/>
              </a:ext>
            </a:extLst>
          </p:cNvPr>
          <p:cNvSpPr/>
          <p:nvPr/>
        </p:nvSpPr>
        <p:spPr>
          <a:xfrm>
            <a:off x="219959" y="196087"/>
            <a:ext cx="11972041" cy="66553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0FE25-34B2-4237-AA2E-0803D1F21722}"/>
              </a:ext>
            </a:extLst>
          </p:cNvPr>
          <p:cNvSpPr/>
          <p:nvPr/>
        </p:nvSpPr>
        <p:spPr>
          <a:xfrm>
            <a:off x="3449320" y="751840"/>
            <a:ext cx="246888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FA731F-3BA7-484E-BB19-E316A4E1DEE5}"/>
              </a:ext>
            </a:extLst>
          </p:cNvPr>
          <p:cNvSpPr/>
          <p:nvPr/>
        </p:nvSpPr>
        <p:spPr>
          <a:xfrm>
            <a:off x="7934135" y="751840"/>
            <a:ext cx="246888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AddressBook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EE8736-CBB7-486E-B7B1-D352CF7D1BAD}"/>
              </a:ext>
            </a:extLst>
          </p:cNvPr>
          <p:cNvCxnSpPr>
            <a:cxnSpLocks/>
          </p:cNvCxnSpPr>
          <p:nvPr/>
        </p:nvCxnSpPr>
        <p:spPr>
          <a:xfrm>
            <a:off x="974893" y="2092960"/>
            <a:ext cx="3577590" cy="0"/>
          </a:xfrm>
          <a:prstGeom prst="straightConnector1">
            <a:avLst/>
          </a:prstGeom>
          <a:ln w="22225">
            <a:solidFill>
              <a:schemeClr val="accent6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A19762-AD94-4009-B0D0-5913337C6B7A}"/>
              </a:ext>
            </a:extLst>
          </p:cNvPr>
          <p:cNvCxnSpPr/>
          <p:nvPr/>
        </p:nvCxnSpPr>
        <p:spPr>
          <a:xfrm>
            <a:off x="9168575" y="1197142"/>
            <a:ext cx="0" cy="525399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15EEBF-260F-45F8-A5BC-E0E81ACE5634}"/>
              </a:ext>
            </a:extLst>
          </p:cNvPr>
          <p:cNvCxnSpPr/>
          <p:nvPr/>
        </p:nvCxnSpPr>
        <p:spPr>
          <a:xfrm>
            <a:off x="4683760" y="1197142"/>
            <a:ext cx="0" cy="525399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EB596F-A01E-4863-8D44-A55A4F087167}"/>
              </a:ext>
            </a:extLst>
          </p:cNvPr>
          <p:cNvSpPr/>
          <p:nvPr/>
        </p:nvSpPr>
        <p:spPr>
          <a:xfrm>
            <a:off x="4552483" y="2092960"/>
            <a:ext cx="259882" cy="3605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5A877E-FBDE-4458-B75A-3895B2C5017D}"/>
              </a:ext>
            </a:extLst>
          </p:cNvPr>
          <p:cNvCxnSpPr>
            <a:cxnSpLocks/>
          </p:cNvCxnSpPr>
          <p:nvPr/>
        </p:nvCxnSpPr>
        <p:spPr>
          <a:xfrm>
            <a:off x="4812365" y="2514867"/>
            <a:ext cx="4226269" cy="0"/>
          </a:xfrm>
          <a:prstGeom prst="straightConnector1">
            <a:avLst/>
          </a:prstGeom>
          <a:ln w="22225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D681F71-3A65-4F76-A6E1-59F26C4A8462}"/>
              </a:ext>
            </a:extLst>
          </p:cNvPr>
          <p:cNvSpPr/>
          <p:nvPr/>
        </p:nvSpPr>
        <p:spPr>
          <a:xfrm>
            <a:off x="9038634" y="2514868"/>
            <a:ext cx="237532" cy="277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B490E8-2B3F-4A07-8793-9DCEFD1BD994}"/>
              </a:ext>
            </a:extLst>
          </p:cNvPr>
          <p:cNvSpPr txBox="1"/>
          <p:nvPr/>
        </p:nvSpPr>
        <p:spPr>
          <a:xfrm>
            <a:off x="5918200" y="2204185"/>
            <a:ext cx="239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getPersonList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E208C8-C999-412B-A129-D3827F831EB9}"/>
              </a:ext>
            </a:extLst>
          </p:cNvPr>
          <p:cNvCxnSpPr/>
          <p:nvPr/>
        </p:nvCxnSpPr>
        <p:spPr>
          <a:xfrm flipH="1">
            <a:off x="4812365" y="2825550"/>
            <a:ext cx="4226269" cy="0"/>
          </a:xfrm>
          <a:prstGeom prst="straightConnector1">
            <a:avLst/>
          </a:prstGeom>
          <a:ln w="28575">
            <a:prstDash val="sys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D7B805-69B7-4F53-8B72-9FCB24B19E8C}"/>
              </a:ext>
            </a:extLst>
          </p:cNvPr>
          <p:cNvSpPr txBox="1"/>
          <p:nvPr/>
        </p:nvSpPr>
        <p:spPr>
          <a:xfrm>
            <a:off x="6208295" y="2825550"/>
            <a:ext cx="185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B78D63-9A5B-47EA-8204-5251462F2F2A}"/>
              </a:ext>
            </a:extLst>
          </p:cNvPr>
          <p:cNvSpPr txBox="1"/>
          <p:nvPr/>
        </p:nvSpPr>
        <p:spPr>
          <a:xfrm>
            <a:off x="1694046" y="1742173"/>
            <a:ext cx="175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removeTag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3E2C85-7BAF-4B71-8BB9-57E004344016}"/>
              </a:ext>
            </a:extLst>
          </p:cNvPr>
          <p:cNvCxnSpPr>
            <a:cxnSpLocks/>
          </p:cNvCxnSpPr>
          <p:nvPr/>
        </p:nvCxnSpPr>
        <p:spPr>
          <a:xfrm>
            <a:off x="4812364" y="5092833"/>
            <a:ext cx="4226269" cy="0"/>
          </a:xfrm>
          <a:prstGeom prst="straightConnector1">
            <a:avLst/>
          </a:prstGeom>
          <a:ln w="22225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B6D5BB-EE5D-4A67-9F65-053D74C7526A}"/>
              </a:ext>
            </a:extLst>
          </p:cNvPr>
          <p:cNvCxnSpPr/>
          <p:nvPr/>
        </p:nvCxnSpPr>
        <p:spPr>
          <a:xfrm flipH="1">
            <a:off x="4812364" y="5288547"/>
            <a:ext cx="4226269" cy="0"/>
          </a:xfrm>
          <a:prstGeom prst="straightConnector1">
            <a:avLst/>
          </a:prstGeom>
          <a:ln w="28575">
            <a:prstDash val="sys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4567B3-7B0F-437B-A257-0F5545920E91}"/>
              </a:ext>
            </a:extLst>
          </p:cNvPr>
          <p:cNvSpPr txBox="1"/>
          <p:nvPr/>
        </p:nvSpPr>
        <p:spPr>
          <a:xfrm>
            <a:off x="5314602" y="4792814"/>
            <a:ext cx="174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updatePerson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8D3364-53FA-4E1D-8458-B8ED07964CDD}"/>
              </a:ext>
            </a:extLst>
          </p:cNvPr>
          <p:cNvSpPr/>
          <p:nvPr/>
        </p:nvSpPr>
        <p:spPr>
          <a:xfrm>
            <a:off x="6953195" y="3526373"/>
            <a:ext cx="978276" cy="3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:Person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3B4DA8-FA84-44FB-9B0D-85C2B1D11740}"/>
              </a:ext>
            </a:extLst>
          </p:cNvPr>
          <p:cNvSpPr/>
          <p:nvPr/>
        </p:nvSpPr>
        <p:spPr>
          <a:xfrm flipV="1">
            <a:off x="7273466" y="3889655"/>
            <a:ext cx="128602" cy="2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BDD0C7-6EC3-479E-A4CC-6C60CBD441CB}"/>
              </a:ext>
            </a:extLst>
          </p:cNvPr>
          <p:cNvCxnSpPr>
            <a:cxnSpLocks/>
          </p:cNvCxnSpPr>
          <p:nvPr/>
        </p:nvCxnSpPr>
        <p:spPr>
          <a:xfrm>
            <a:off x="4812363" y="3705593"/>
            <a:ext cx="2113134" cy="18181"/>
          </a:xfrm>
          <a:prstGeom prst="straightConnector1">
            <a:avLst/>
          </a:prstGeom>
          <a:ln w="22225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BDECFF-B093-4AFB-8EF6-A0FACFC729CF}"/>
              </a:ext>
            </a:extLst>
          </p:cNvPr>
          <p:cNvSpPr txBox="1"/>
          <p:nvPr/>
        </p:nvSpPr>
        <p:spPr>
          <a:xfrm>
            <a:off x="5335137" y="3458062"/>
            <a:ext cx="11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new Person()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049AAB-3AF0-4508-824C-56FD764A7F91}"/>
              </a:ext>
            </a:extLst>
          </p:cNvPr>
          <p:cNvCxnSpPr>
            <a:cxnSpLocks/>
          </p:cNvCxnSpPr>
          <p:nvPr/>
        </p:nvCxnSpPr>
        <p:spPr>
          <a:xfrm flipH="1">
            <a:off x="4812363" y="4108231"/>
            <a:ext cx="2461103" cy="0"/>
          </a:xfrm>
          <a:prstGeom prst="straightConnector1">
            <a:avLst/>
          </a:prstGeom>
          <a:ln w="28575">
            <a:prstDash val="sys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BB5107-7401-4164-A5EE-00EAE0E205BA}"/>
              </a:ext>
            </a:extLst>
          </p:cNvPr>
          <p:cNvCxnSpPr>
            <a:cxnSpLocks/>
          </p:cNvCxnSpPr>
          <p:nvPr/>
        </p:nvCxnSpPr>
        <p:spPr>
          <a:xfrm>
            <a:off x="7322237" y="3705593"/>
            <a:ext cx="15530" cy="288771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74D5A31-8A3C-4F8A-98A5-DFB99C988495}"/>
              </a:ext>
            </a:extLst>
          </p:cNvPr>
          <p:cNvSpPr/>
          <p:nvPr/>
        </p:nvSpPr>
        <p:spPr>
          <a:xfrm>
            <a:off x="7273466" y="4408371"/>
            <a:ext cx="128602" cy="37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007BF8-EAB7-4A7F-A3AC-EE93E59BE74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826213" y="4407552"/>
            <a:ext cx="2511554" cy="819"/>
          </a:xfrm>
          <a:prstGeom prst="straightConnector1">
            <a:avLst/>
          </a:prstGeom>
          <a:ln w="22225">
            <a:solidFill>
              <a:schemeClr val="accent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E2444E-40D8-461B-92A1-82C99DD63742}"/>
              </a:ext>
            </a:extLst>
          </p:cNvPr>
          <p:cNvCxnSpPr>
            <a:cxnSpLocks/>
          </p:cNvCxnSpPr>
          <p:nvPr/>
        </p:nvCxnSpPr>
        <p:spPr>
          <a:xfrm flipH="1">
            <a:off x="4812362" y="4759539"/>
            <a:ext cx="2461103" cy="0"/>
          </a:xfrm>
          <a:prstGeom prst="straightConnector1">
            <a:avLst/>
          </a:prstGeom>
          <a:ln w="28575">
            <a:prstDash val="sys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5512B36-9352-41E1-816E-BC740816C800}"/>
              </a:ext>
            </a:extLst>
          </p:cNvPr>
          <p:cNvSpPr txBox="1"/>
          <p:nvPr/>
        </p:nvSpPr>
        <p:spPr>
          <a:xfrm>
            <a:off x="5593682" y="4163691"/>
            <a:ext cx="1065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setTags</a:t>
            </a:r>
            <a:r>
              <a:rPr lang="en-US" sz="1400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3AD185-3607-415C-BB80-716DBEBAA175}"/>
              </a:ext>
            </a:extLst>
          </p:cNvPr>
          <p:cNvCxnSpPr>
            <a:cxnSpLocks/>
          </p:cNvCxnSpPr>
          <p:nvPr/>
        </p:nvCxnSpPr>
        <p:spPr>
          <a:xfrm flipH="1">
            <a:off x="798897" y="5698156"/>
            <a:ext cx="3883528" cy="0"/>
          </a:xfrm>
          <a:prstGeom prst="straightConnector1">
            <a:avLst/>
          </a:prstGeom>
          <a:ln w="28575">
            <a:prstDash val="sys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25B3E38-2A77-4901-B795-6BB857C3A131}"/>
              </a:ext>
            </a:extLst>
          </p:cNvPr>
          <p:cNvSpPr/>
          <p:nvPr/>
        </p:nvSpPr>
        <p:spPr>
          <a:xfrm>
            <a:off x="2021305" y="3436358"/>
            <a:ext cx="7631082" cy="199136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923864-E5A8-4B2E-B027-BDF0F08B1EDB}"/>
              </a:ext>
            </a:extLst>
          </p:cNvPr>
          <p:cNvSpPr/>
          <p:nvPr/>
        </p:nvSpPr>
        <p:spPr>
          <a:xfrm>
            <a:off x="2007899" y="3436358"/>
            <a:ext cx="723221" cy="33857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loop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C4F74B-25B9-4D29-B3D4-9C74DF38FD73}"/>
              </a:ext>
            </a:extLst>
          </p:cNvPr>
          <p:cNvSpPr txBox="1"/>
          <p:nvPr/>
        </p:nvSpPr>
        <p:spPr>
          <a:xfrm>
            <a:off x="2763688" y="3458062"/>
            <a:ext cx="126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list.size</a:t>
            </a:r>
            <a:r>
              <a:rPr lang="en-US" dirty="0">
                <a:solidFill>
                  <a:schemeClr val="accent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615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Jackie Tan Jin Wei</dc:creator>
  <cp:lastModifiedBy>Jackie Tan Jin Wei</cp:lastModifiedBy>
  <cp:revision>6</cp:revision>
  <dcterms:created xsi:type="dcterms:W3CDTF">2017-10-25T05:50:44Z</dcterms:created>
  <dcterms:modified xsi:type="dcterms:W3CDTF">2017-10-25T06:24:29Z</dcterms:modified>
</cp:coreProperties>
</file>