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/>
              <a:t>TaskList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/>
              <a:t>Over-Do-It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GB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Diagrams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636187" y="1543050"/>
            <a:ext cx="5700180" cy="2000249"/>
          </a:xfrm>
          <a:prstGeom prst="roundRect">
            <a:avLst>
              <a:gd name="adj" fmla="val 5768"/>
            </a:avLst>
          </a:prstGeom>
          <a:solidFill>
            <a:srgbClr val="F2F2F2"/>
          </a:solidFill>
          <a:ln w="254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 flipH="1">
            <a:off x="1964269" y="1643383"/>
            <a:ext cx="609602" cy="97118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137" name="Shape 137"/>
          <p:cNvSpPr/>
          <p:nvPr/>
        </p:nvSpPr>
        <p:spPr>
          <a:xfrm>
            <a:off x="3412069" y="1643383"/>
            <a:ext cx="1295400" cy="41401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138" name="Shape 138"/>
          <p:cNvSpPr/>
          <p:nvPr/>
        </p:nvSpPr>
        <p:spPr>
          <a:xfrm>
            <a:off x="5164669" y="1643384"/>
            <a:ext cx="1447800" cy="414016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139" name="Shape 139"/>
          <p:cNvSpPr/>
          <p:nvPr/>
        </p:nvSpPr>
        <p:spPr>
          <a:xfrm>
            <a:off x="3412069" y="2343150"/>
            <a:ext cx="1295400" cy="542843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140" name="Shape 140"/>
          <p:cNvSpPr/>
          <p:nvPr/>
        </p:nvSpPr>
        <p:spPr>
          <a:xfrm>
            <a:off x="3217846" y="3098995"/>
            <a:ext cx="2658531" cy="333479"/>
          </a:xfrm>
          <a:prstGeom prst="roundRect">
            <a:avLst>
              <a:gd name="adj" fmla="val 16667"/>
            </a:avLst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Commons</a:t>
            </a:r>
          </a:p>
        </p:txBody>
      </p:sp>
      <p:cxnSp>
        <p:nvCxnSpPr>
          <p:cNvPr id="141" name="Shape 141"/>
          <p:cNvCxnSpPr>
            <a:endCxn id="137" idx="1"/>
          </p:cNvCxnSpPr>
          <p:nvPr/>
        </p:nvCxnSpPr>
        <p:spPr>
          <a:xfrm>
            <a:off x="2573869" y="1850391"/>
            <a:ext cx="838199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42" name="Shape 142"/>
          <p:cNvCxnSpPr/>
          <p:nvPr/>
        </p:nvCxnSpPr>
        <p:spPr>
          <a:xfrm>
            <a:off x="2569639" y="2457450"/>
            <a:ext cx="838198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43" name="Shape 143"/>
          <p:cNvCxnSpPr>
            <a:stCxn id="137" idx="2"/>
            <a:endCxn id="139" idx="0"/>
          </p:cNvCxnSpPr>
          <p:nvPr/>
        </p:nvCxnSpPr>
        <p:spPr>
          <a:xfrm>
            <a:off x="4059769" y="2057399"/>
            <a:ext cx="0" cy="28590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44" name="Shape 144"/>
          <p:cNvCxnSpPr/>
          <p:nvPr/>
        </p:nvCxnSpPr>
        <p:spPr>
          <a:xfrm>
            <a:off x="4707469" y="1850391"/>
            <a:ext cx="457200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5" name="Shape 145"/>
          <p:cNvSpPr/>
          <p:nvPr/>
        </p:nvSpPr>
        <p:spPr>
          <a:xfrm>
            <a:off x="1202269" y="2057400"/>
            <a:ext cx="381000" cy="285750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Shape 146"/>
          <p:cNvCxnSpPr/>
          <p:nvPr/>
        </p:nvCxnSpPr>
        <p:spPr>
          <a:xfrm rot="10800000" flipH="1">
            <a:off x="1636187" y="2204997"/>
            <a:ext cx="27304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47" name="Shape 147"/>
          <p:cNvCxnSpPr/>
          <p:nvPr/>
        </p:nvCxnSpPr>
        <p:spPr>
          <a:xfrm rot="10800000" flipH="1">
            <a:off x="6680199" y="1850392"/>
            <a:ext cx="939800" cy="0"/>
          </a:xfrm>
          <a:prstGeom prst="straightConnector1">
            <a:avLst/>
          </a:prstGeom>
          <a:noFill/>
          <a:ln w="28575" cap="flat" cmpd="sng">
            <a:solidFill>
              <a:srgbClr val="E36C09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48" name="Shape 148"/>
          <p:cNvSpPr/>
          <p:nvPr/>
        </p:nvSpPr>
        <p:spPr>
          <a:xfrm>
            <a:off x="7679268" y="1714500"/>
            <a:ext cx="381000" cy="28575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7772400" y="1771650"/>
            <a:ext cx="381000" cy="28575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650068" y="1085850"/>
            <a:ext cx="914400" cy="400049"/>
          </a:xfrm>
          <a:prstGeom prst="cloud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</a:p>
        </p:txBody>
      </p:sp>
      <p:cxnSp>
        <p:nvCxnSpPr>
          <p:cNvPr id="151" name="Shape 151"/>
          <p:cNvCxnSpPr>
            <a:stCxn id="136" idx="0"/>
            <a:endCxn id="150" idx="2"/>
          </p:cNvCxnSpPr>
          <p:nvPr/>
        </p:nvCxnSpPr>
        <p:spPr>
          <a:xfrm rot="-5400000">
            <a:off x="2282120" y="1272733"/>
            <a:ext cx="357600" cy="383700"/>
          </a:xfrm>
          <a:prstGeom prst="bentConnector2">
            <a:avLst/>
          </a:prstGeom>
          <a:noFill/>
          <a:ln w="28575" cap="flat" cmpd="sng">
            <a:solidFill>
              <a:srgbClr val="00B05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52" name="Shape 152"/>
          <p:cNvSpPr/>
          <p:nvPr/>
        </p:nvSpPr>
        <p:spPr>
          <a:xfrm flipH="1">
            <a:off x="1964268" y="2969594"/>
            <a:ext cx="778931" cy="428181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</a:p>
        </p:txBody>
      </p:sp>
      <p:cxnSp>
        <p:nvCxnSpPr>
          <p:cNvPr id="153" name="Shape 153"/>
          <p:cNvCxnSpPr/>
          <p:nvPr/>
        </p:nvCxnSpPr>
        <p:spPr>
          <a:xfrm>
            <a:off x="4945046" y="2813245"/>
            <a:ext cx="0" cy="28575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54" name="Shape 154"/>
          <p:cNvCxnSpPr/>
          <p:nvPr/>
        </p:nvCxnSpPr>
        <p:spPr>
          <a:xfrm>
            <a:off x="5097446" y="2821430"/>
            <a:ext cx="0" cy="28575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55" name="Shape 155"/>
          <p:cNvCxnSpPr/>
          <p:nvPr/>
        </p:nvCxnSpPr>
        <p:spPr>
          <a:xfrm>
            <a:off x="5249846" y="2813245"/>
            <a:ext cx="0" cy="28575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56" name="Shape 156"/>
          <p:cNvCxnSpPr>
            <a:stCxn id="152" idx="1"/>
          </p:cNvCxnSpPr>
          <p:nvPr/>
        </p:nvCxnSpPr>
        <p:spPr>
          <a:xfrm>
            <a:off x="2743200" y="3183684"/>
            <a:ext cx="2499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7" name="Shape 157"/>
          <p:cNvCxnSpPr/>
          <p:nvPr/>
        </p:nvCxnSpPr>
        <p:spPr>
          <a:xfrm rot="10800000">
            <a:off x="2743199" y="2785836"/>
            <a:ext cx="0" cy="34661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8" name="Shape 158"/>
          <p:cNvCxnSpPr/>
          <p:nvPr/>
        </p:nvCxnSpPr>
        <p:spPr>
          <a:xfrm rot="10800000">
            <a:off x="2353733" y="2772795"/>
            <a:ext cx="0" cy="226394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9" name="Shape 159"/>
          <p:cNvSpPr/>
          <p:nvPr/>
        </p:nvSpPr>
        <p:spPr>
          <a:xfrm>
            <a:off x="4936069" y="2181987"/>
            <a:ext cx="1219200" cy="400049"/>
          </a:xfrm>
          <a:prstGeom prst="ellipse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Events Center</a:t>
            </a:r>
          </a:p>
        </p:txBody>
      </p:sp>
      <p:sp>
        <p:nvSpPr>
          <p:cNvPr id="160" name="Shape 160"/>
          <p:cNvSpPr/>
          <p:nvPr/>
        </p:nvSpPr>
        <p:spPr>
          <a:xfrm>
            <a:off x="5888569" y="2636730"/>
            <a:ext cx="1219200" cy="400049"/>
          </a:xfrm>
          <a:prstGeom prst="ellipse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  <a:b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Center</a:t>
            </a:r>
          </a:p>
        </p:txBody>
      </p:sp>
      <p:cxnSp>
        <p:nvCxnSpPr>
          <p:cNvPr id="161" name="Shape 161"/>
          <p:cNvCxnSpPr>
            <a:stCxn id="160" idx="4"/>
            <a:endCxn id="140" idx="3"/>
          </p:cNvCxnSpPr>
          <p:nvPr/>
        </p:nvCxnSpPr>
        <p:spPr>
          <a:xfrm rot="5400000">
            <a:off x="6072769" y="2840280"/>
            <a:ext cx="228900" cy="621900"/>
          </a:xfrm>
          <a:prstGeom prst="bentConnector2">
            <a:avLst/>
          </a:prstGeom>
          <a:noFill/>
          <a:ln w="2857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Shape 162"/>
          <p:cNvCxnSpPr>
            <a:stCxn id="159" idx="4"/>
          </p:cNvCxnSpPr>
          <p:nvPr/>
        </p:nvCxnSpPr>
        <p:spPr>
          <a:xfrm rot="-5400000" flipH="1">
            <a:off x="5283319" y="2844387"/>
            <a:ext cx="5253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1111859" y="455944"/>
            <a:ext cx="1093634" cy="26007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</a:p>
        </p:txBody>
      </p:sp>
      <p:cxnSp>
        <p:nvCxnSpPr>
          <p:cNvPr id="168" name="Shape 168"/>
          <p:cNvCxnSpPr/>
          <p:nvPr/>
        </p:nvCxnSpPr>
        <p:spPr>
          <a:xfrm>
            <a:off x="1658676" y="728697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9" name="Shape 169"/>
          <p:cNvSpPr/>
          <p:nvPr/>
        </p:nvSpPr>
        <p:spPr>
          <a:xfrm>
            <a:off x="1586669" y="991718"/>
            <a:ext cx="152399" cy="764932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Shape 170"/>
          <p:cNvGrpSpPr/>
          <p:nvPr/>
        </p:nvGrpSpPr>
        <p:grpSpPr>
          <a:xfrm>
            <a:off x="152400" y="400050"/>
            <a:ext cx="324035" cy="430057"/>
            <a:chOff x="3239900" y="4149080"/>
            <a:chExt cx="648071" cy="1146819"/>
          </a:xfrm>
        </p:grpSpPr>
        <p:sp>
          <p:nvSpPr>
            <p:cNvPr id="171" name="Shape 171"/>
            <p:cNvSpPr/>
            <p:nvPr/>
          </p:nvSpPr>
          <p:spPr>
            <a:xfrm>
              <a:off x="3419871" y="4149080"/>
              <a:ext cx="288032" cy="288032"/>
            </a:xfrm>
            <a:prstGeom prst="flowChartConnector">
              <a:avLst/>
            </a:prstGeom>
            <a:solidFill>
              <a:srgbClr val="D8D8D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2" name="Shape 172"/>
            <p:cNvCxnSpPr>
              <a:stCxn id="171" idx="4"/>
            </p:cNvCxnSpPr>
            <p:nvPr/>
          </p:nvCxnSpPr>
          <p:spPr>
            <a:xfrm>
              <a:off x="3563887" y="4437112"/>
              <a:ext cx="0" cy="50400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3" name="Shape 173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7894"/>
                  </a:moveTo>
                  <a:lnTo>
                    <a:pt x="60397" y="0"/>
                  </a:lnTo>
                  <a:lnTo>
                    <a:pt x="120000" y="12000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4" name="Shape 174"/>
            <p:cNvCxnSpPr/>
            <p:nvPr/>
          </p:nvCxnSpPr>
          <p:spPr>
            <a:xfrm>
              <a:off x="3239900" y="4509119"/>
              <a:ext cx="648071" cy="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5" name="Shape 175"/>
          <p:cNvSpPr/>
          <p:nvPr/>
        </p:nvSpPr>
        <p:spPr>
          <a:xfrm>
            <a:off x="3335582" y="458709"/>
            <a:ext cx="1093634" cy="26007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</a:t>
            </a:r>
          </a:p>
        </p:txBody>
      </p:sp>
      <p:cxnSp>
        <p:nvCxnSpPr>
          <p:cNvPr id="176" name="Shape 176"/>
          <p:cNvCxnSpPr/>
          <p:nvPr/>
        </p:nvCxnSpPr>
        <p:spPr>
          <a:xfrm>
            <a:off x="3882400" y="731462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7" name="Shape 177"/>
          <p:cNvSpPr/>
          <p:nvPr/>
        </p:nvSpPr>
        <p:spPr>
          <a:xfrm>
            <a:off x="3810392" y="1075107"/>
            <a:ext cx="144016" cy="624393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5316782" y="455944"/>
            <a:ext cx="1093634" cy="26007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:Model</a:t>
            </a:r>
          </a:p>
        </p:txBody>
      </p:sp>
      <p:cxnSp>
        <p:nvCxnSpPr>
          <p:cNvPr id="179" name="Shape 179"/>
          <p:cNvCxnSpPr/>
          <p:nvPr/>
        </p:nvCxnSpPr>
        <p:spPr>
          <a:xfrm>
            <a:off x="5863600" y="728697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0" name="Shape 180"/>
          <p:cNvSpPr/>
          <p:nvPr/>
        </p:nvSpPr>
        <p:spPr>
          <a:xfrm>
            <a:off x="5791592" y="1153806"/>
            <a:ext cx="142006" cy="488545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Shape 181"/>
          <p:cNvCxnSpPr/>
          <p:nvPr/>
        </p:nvCxnSpPr>
        <p:spPr>
          <a:xfrm>
            <a:off x="466818" y="994484"/>
            <a:ext cx="1119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82" name="Shape 182"/>
          <p:cNvSpPr txBox="1"/>
          <p:nvPr/>
        </p:nvSpPr>
        <p:spPr>
          <a:xfrm>
            <a:off x="466818" y="1009409"/>
            <a:ext cx="860170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1</a:t>
            </a:r>
          </a:p>
        </p:txBody>
      </p:sp>
      <p:cxnSp>
        <p:nvCxnSpPr>
          <p:cNvPr id="183" name="Shape 183"/>
          <p:cNvCxnSpPr/>
          <p:nvPr/>
        </p:nvCxnSpPr>
        <p:spPr>
          <a:xfrm>
            <a:off x="1739068" y="1075108"/>
            <a:ext cx="2071323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84" name="Shape 184"/>
          <p:cNvSpPr txBox="1"/>
          <p:nvPr/>
        </p:nvSpPr>
        <p:spPr>
          <a:xfrm>
            <a:off x="2166172" y="1090034"/>
            <a:ext cx="1424846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execute(“delete 1”)</a:t>
            </a:r>
          </a:p>
        </p:txBody>
      </p:sp>
      <p:cxnSp>
        <p:nvCxnSpPr>
          <p:cNvPr id="185" name="Shape 185"/>
          <p:cNvCxnSpPr/>
          <p:nvPr/>
        </p:nvCxnSpPr>
        <p:spPr>
          <a:xfrm>
            <a:off x="3954407" y="1153806"/>
            <a:ext cx="183718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86" name="Shape 186"/>
          <p:cNvSpPr txBox="1"/>
          <p:nvPr/>
        </p:nvSpPr>
        <p:spPr>
          <a:xfrm>
            <a:off x="4299771" y="1156937"/>
            <a:ext cx="1424846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en-GB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r>
              <a:rPr lang="en-GB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6074030" y="1265742"/>
            <a:ext cx="2438399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</a:t>
            </a:r>
            <a:r>
              <a:rPr lang="en-GB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GB" sz="14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ChangedEvent)</a:t>
            </a:r>
          </a:p>
        </p:txBody>
      </p:sp>
      <p:cxnSp>
        <p:nvCxnSpPr>
          <p:cNvPr id="188" name="Shape 188"/>
          <p:cNvCxnSpPr/>
          <p:nvPr/>
        </p:nvCxnSpPr>
        <p:spPr>
          <a:xfrm>
            <a:off x="3954407" y="1643010"/>
            <a:ext cx="1837184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89" name="Shape 189"/>
          <p:cNvCxnSpPr/>
          <p:nvPr/>
        </p:nvCxnSpPr>
        <p:spPr>
          <a:xfrm>
            <a:off x="1739068" y="1699501"/>
            <a:ext cx="2058117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90" name="Shape 190"/>
          <p:cNvCxnSpPr/>
          <p:nvPr/>
        </p:nvCxnSpPr>
        <p:spPr>
          <a:xfrm>
            <a:off x="390617" y="1756651"/>
            <a:ext cx="1196051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91" name="Shape 191"/>
          <p:cNvSpPr/>
          <p:nvPr/>
        </p:nvSpPr>
        <p:spPr>
          <a:xfrm>
            <a:off x="7696200" y="443438"/>
            <a:ext cx="1371599" cy="260070"/>
          </a:xfrm>
          <a:prstGeom prst="rect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:EventsCenter</a:t>
            </a:r>
          </a:p>
        </p:txBody>
      </p:sp>
      <p:cxnSp>
        <p:nvCxnSpPr>
          <p:cNvPr id="192" name="Shape 192"/>
          <p:cNvCxnSpPr/>
          <p:nvPr/>
        </p:nvCxnSpPr>
        <p:spPr>
          <a:xfrm>
            <a:off x="8616802" y="708228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31859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3" name="Shape 193"/>
          <p:cNvSpPr/>
          <p:nvPr/>
        </p:nvSpPr>
        <p:spPr>
          <a:xfrm>
            <a:off x="8544793" y="1470901"/>
            <a:ext cx="142006" cy="132590"/>
          </a:xfrm>
          <a:prstGeom prst="rect">
            <a:avLst/>
          </a:prstGeom>
          <a:solidFill>
            <a:srgbClr val="31859B"/>
          </a:solidFill>
          <a:ln w="952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Shape 194"/>
          <p:cNvCxnSpPr/>
          <p:nvPr/>
        </p:nvCxnSpPr>
        <p:spPr>
          <a:xfrm>
            <a:off x="5943992" y="1470901"/>
            <a:ext cx="2568437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5" name="Shape 195"/>
          <p:cNvCxnSpPr/>
          <p:nvPr/>
        </p:nvCxnSpPr>
        <p:spPr>
          <a:xfrm>
            <a:off x="5943992" y="1603491"/>
            <a:ext cx="2549946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96" name="Shape 196"/>
          <p:cNvSpPr/>
          <p:nvPr/>
        </p:nvSpPr>
        <p:spPr>
          <a:xfrm>
            <a:off x="7370178" y="3208741"/>
            <a:ext cx="1093634" cy="26007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:Storage</a:t>
            </a:r>
          </a:p>
        </p:txBody>
      </p:sp>
      <p:cxnSp>
        <p:nvCxnSpPr>
          <p:cNvPr id="197" name="Shape 197"/>
          <p:cNvCxnSpPr/>
          <p:nvPr/>
        </p:nvCxnSpPr>
        <p:spPr>
          <a:xfrm>
            <a:off x="7916995" y="3481494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8" name="Shape 198"/>
          <p:cNvSpPr/>
          <p:nvPr/>
        </p:nvSpPr>
        <p:spPr>
          <a:xfrm>
            <a:off x="7844986" y="4001746"/>
            <a:ext cx="124478" cy="215556"/>
          </a:xfrm>
          <a:prstGeom prst="rect">
            <a:avLst/>
          </a:prstGeom>
          <a:solidFill>
            <a:srgbClr val="E36C09"/>
          </a:solidFill>
          <a:ln w="9525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810093" y="3598255"/>
            <a:ext cx="2716634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</a:t>
            </a:r>
            <a:r>
              <a:rPr lang="en-GB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GB" sz="14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ChangedEvent)</a:t>
            </a:r>
          </a:p>
        </p:txBody>
      </p:sp>
      <p:cxnSp>
        <p:nvCxnSpPr>
          <p:cNvPr id="200" name="Shape 200"/>
          <p:cNvCxnSpPr/>
          <p:nvPr/>
        </p:nvCxnSpPr>
        <p:spPr>
          <a:xfrm rot="10800000">
            <a:off x="4526729" y="4217303"/>
            <a:ext cx="3383941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dash"/>
            <a:round/>
            <a:headEnd type="none" w="med" len="med"/>
            <a:tailEnd type="stealth" w="lg" len="lg"/>
          </a:ln>
        </p:spPr>
      </p:cxnSp>
      <p:sp>
        <p:nvSpPr>
          <p:cNvPr id="201" name="Shape 201"/>
          <p:cNvSpPr/>
          <p:nvPr/>
        </p:nvSpPr>
        <p:spPr>
          <a:xfrm>
            <a:off x="3791146" y="3221424"/>
            <a:ext cx="1371599" cy="260070"/>
          </a:xfrm>
          <a:prstGeom prst="rect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:EventsCenter</a:t>
            </a:r>
          </a:p>
        </p:txBody>
      </p:sp>
      <p:cxnSp>
        <p:nvCxnSpPr>
          <p:cNvPr id="202" name="Shape 202"/>
          <p:cNvCxnSpPr/>
          <p:nvPr/>
        </p:nvCxnSpPr>
        <p:spPr>
          <a:xfrm>
            <a:off x="4456730" y="3486215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31859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03" name="Shape 203"/>
          <p:cNvSpPr/>
          <p:nvPr/>
        </p:nvSpPr>
        <p:spPr>
          <a:xfrm>
            <a:off x="4384723" y="3803414"/>
            <a:ext cx="142006" cy="777567"/>
          </a:xfrm>
          <a:prstGeom prst="rect">
            <a:avLst/>
          </a:prstGeom>
          <a:solidFill>
            <a:srgbClr val="31859B"/>
          </a:solidFill>
          <a:ln w="952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Shape 204"/>
          <p:cNvCxnSpPr/>
          <p:nvPr/>
        </p:nvCxnSpPr>
        <p:spPr>
          <a:xfrm>
            <a:off x="3078928" y="3803414"/>
            <a:ext cx="1295400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5" name="Shape 205"/>
          <p:cNvCxnSpPr/>
          <p:nvPr/>
        </p:nvCxnSpPr>
        <p:spPr>
          <a:xfrm>
            <a:off x="2975641" y="4580982"/>
            <a:ext cx="1448754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06" name="Shape 206"/>
          <p:cNvCxnSpPr/>
          <p:nvPr/>
        </p:nvCxnSpPr>
        <p:spPr>
          <a:xfrm>
            <a:off x="4526728" y="4005760"/>
            <a:ext cx="3318258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7" name="Shape 207"/>
          <p:cNvSpPr txBox="1"/>
          <p:nvPr/>
        </p:nvSpPr>
        <p:spPr>
          <a:xfrm>
            <a:off x="5036330" y="3799433"/>
            <a:ext cx="2659869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handle</a:t>
            </a:r>
            <a:r>
              <a:rPr lang="en-GB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ChangedEvent()</a:t>
            </a:r>
          </a:p>
        </p:txBody>
      </p:sp>
      <p:cxnSp>
        <p:nvCxnSpPr>
          <p:cNvPr id="208" name="Shape 208"/>
          <p:cNvCxnSpPr/>
          <p:nvPr/>
        </p:nvCxnSpPr>
        <p:spPr>
          <a:xfrm flipH="1">
            <a:off x="314393" y="824753"/>
            <a:ext cx="23" cy="1199003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09" name="Shape 209"/>
          <p:cNvSpPr/>
          <p:nvPr/>
        </p:nvSpPr>
        <p:spPr>
          <a:xfrm>
            <a:off x="721633" y="3208741"/>
            <a:ext cx="1093634" cy="26007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</a:p>
        </p:txBody>
      </p:sp>
      <p:cxnSp>
        <p:nvCxnSpPr>
          <p:cNvPr id="210" name="Shape 210"/>
          <p:cNvCxnSpPr/>
          <p:nvPr/>
        </p:nvCxnSpPr>
        <p:spPr>
          <a:xfrm>
            <a:off x="1268450" y="3481494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11" name="Shape 211"/>
          <p:cNvSpPr/>
          <p:nvPr/>
        </p:nvSpPr>
        <p:spPr>
          <a:xfrm>
            <a:off x="1196442" y="4252853"/>
            <a:ext cx="130545" cy="204846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Shape 212"/>
          <p:cNvCxnSpPr/>
          <p:nvPr/>
        </p:nvCxnSpPr>
        <p:spPr>
          <a:xfrm rot="10800000">
            <a:off x="1348843" y="4457700"/>
            <a:ext cx="3061842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13" name="Shape 213"/>
          <p:cNvCxnSpPr/>
          <p:nvPr/>
        </p:nvCxnSpPr>
        <p:spPr>
          <a:xfrm>
            <a:off x="1348842" y="4252853"/>
            <a:ext cx="3061841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solid"/>
            <a:round/>
            <a:headEnd type="stealth" w="lg" len="lg"/>
            <a:tailEnd type="none" w="med" len="med"/>
          </a:ln>
        </p:spPr>
      </p:cxnSp>
      <p:sp>
        <p:nvSpPr>
          <p:cNvPr id="214" name="Shape 214"/>
          <p:cNvSpPr txBox="1"/>
          <p:nvPr/>
        </p:nvSpPr>
        <p:spPr>
          <a:xfrm>
            <a:off x="1416275" y="4046526"/>
            <a:ext cx="2659869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handle</a:t>
            </a:r>
            <a:r>
              <a:rPr lang="en-GB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GB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ChangedEvent()</a:t>
            </a:r>
          </a:p>
        </p:txBody>
      </p:sp>
      <p:grpSp>
        <p:nvGrpSpPr>
          <p:cNvPr id="215" name="Shape 215"/>
          <p:cNvGrpSpPr/>
          <p:nvPr/>
        </p:nvGrpSpPr>
        <p:grpSpPr>
          <a:xfrm>
            <a:off x="1010860" y="4177876"/>
            <a:ext cx="234622" cy="233701"/>
            <a:chOff x="1010860" y="5570502"/>
            <a:chExt cx="234622" cy="311601"/>
          </a:xfrm>
        </p:grpSpPr>
        <p:sp>
          <p:nvSpPr>
            <p:cNvPr id="216" name="Shape 216"/>
            <p:cNvSpPr/>
            <p:nvPr/>
          </p:nvSpPr>
          <p:spPr>
            <a:xfrm rot="-8199002">
              <a:off x="1028134" y="5612032"/>
              <a:ext cx="167451" cy="1168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3038"/>
                  </a:moveTo>
                  <a:cubicBezTo>
                    <a:pt x="31821" y="7955"/>
                    <a:pt x="63642" y="-7126"/>
                    <a:pt x="83225" y="3646"/>
                  </a:cubicBezTo>
                  <a:cubicBezTo>
                    <a:pt x="102807" y="14420"/>
                    <a:pt x="128101" y="68287"/>
                    <a:pt x="117494" y="87679"/>
                  </a:cubicBezTo>
                  <a:cubicBezTo>
                    <a:pt x="106887" y="107071"/>
                    <a:pt x="63234" y="113535"/>
                    <a:pt x="19582" y="120000"/>
                  </a:cubicBezTo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147403" y="5712512"/>
              <a:ext cx="98080" cy="169591"/>
            </a:xfrm>
            <a:prstGeom prst="rect">
              <a:avLst/>
            </a:prstGeom>
            <a:solidFill>
              <a:srgbClr val="00B05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Shape 218"/>
          <p:cNvSpPr txBox="1"/>
          <p:nvPr/>
        </p:nvSpPr>
        <p:spPr>
          <a:xfrm>
            <a:off x="194561" y="4083428"/>
            <a:ext cx="794081" cy="3231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Update status bar</a:t>
            </a:r>
          </a:p>
        </p:txBody>
      </p:sp>
      <p:grpSp>
        <p:nvGrpSpPr>
          <p:cNvPr id="219" name="Shape 219"/>
          <p:cNvGrpSpPr/>
          <p:nvPr/>
        </p:nvGrpSpPr>
        <p:grpSpPr>
          <a:xfrm flipH="1">
            <a:off x="7936841" y="3970599"/>
            <a:ext cx="234622" cy="233701"/>
            <a:chOff x="1010860" y="5570502"/>
            <a:chExt cx="234622" cy="311601"/>
          </a:xfrm>
        </p:grpSpPr>
        <p:sp>
          <p:nvSpPr>
            <p:cNvPr id="220" name="Shape 220"/>
            <p:cNvSpPr/>
            <p:nvPr/>
          </p:nvSpPr>
          <p:spPr>
            <a:xfrm rot="-8199002">
              <a:off x="1028134" y="5612032"/>
              <a:ext cx="167451" cy="1168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3038"/>
                  </a:moveTo>
                  <a:cubicBezTo>
                    <a:pt x="31821" y="7955"/>
                    <a:pt x="63642" y="-7126"/>
                    <a:pt x="83225" y="3646"/>
                  </a:cubicBezTo>
                  <a:cubicBezTo>
                    <a:pt x="102807" y="14420"/>
                    <a:pt x="128101" y="68287"/>
                    <a:pt x="117494" y="87679"/>
                  </a:cubicBezTo>
                  <a:cubicBezTo>
                    <a:pt x="106887" y="107071"/>
                    <a:pt x="63234" y="113535"/>
                    <a:pt x="19582" y="120000"/>
                  </a:cubicBezTo>
                </a:path>
              </a:pathLst>
            </a:cu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1147403" y="5712512"/>
              <a:ext cx="98080" cy="169591"/>
            </a:xfrm>
            <a:prstGeom prst="rect">
              <a:avLst/>
            </a:prstGeom>
            <a:solidFill>
              <a:srgbClr val="E36C0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Shape 222"/>
          <p:cNvSpPr txBox="1"/>
          <p:nvPr/>
        </p:nvSpPr>
        <p:spPr>
          <a:xfrm>
            <a:off x="8223953" y="3885744"/>
            <a:ext cx="539046" cy="3231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b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to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1217465" y="1085850"/>
            <a:ext cx="4917083" cy="2971799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228" name="Shape 228"/>
          <p:cNvSpPr/>
          <p:nvPr/>
        </p:nvSpPr>
        <p:spPr>
          <a:xfrm>
            <a:off x="2095948" y="1755914"/>
            <a:ext cx="1093634" cy="26007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MainWindow</a:t>
            </a:r>
          </a:p>
        </p:txBody>
      </p:sp>
      <p:sp>
        <p:nvSpPr>
          <p:cNvPr id="229" name="Shape 229"/>
          <p:cNvSpPr/>
          <p:nvPr/>
        </p:nvSpPr>
        <p:spPr>
          <a:xfrm>
            <a:off x="2592527" y="2384369"/>
            <a:ext cx="1093634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CommandBox</a:t>
            </a:r>
          </a:p>
        </p:txBody>
      </p:sp>
      <p:sp>
        <p:nvSpPr>
          <p:cNvPr id="230" name="Shape 230"/>
          <p:cNvSpPr/>
          <p:nvPr/>
        </p:nvSpPr>
        <p:spPr>
          <a:xfrm>
            <a:off x="2092841" y="1328193"/>
            <a:ext cx="1093634" cy="26007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UiManager</a:t>
            </a:r>
          </a:p>
        </p:txBody>
      </p:sp>
      <p:cxnSp>
        <p:nvCxnSpPr>
          <p:cNvPr id="231" name="Shape 231"/>
          <p:cNvCxnSpPr>
            <a:stCxn id="230" idx="2"/>
            <a:endCxn id="228" idx="0"/>
          </p:cNvCxnSpPr>
          <p:nvPr/>
        </p:nvCxnSpPr>
        <p:spPr>
          <a:xfrm rot="-5400000" flipH="1">
            <a:off x="2557309" y="1670613"/>
            <a:ext cx="167700" cy="3000"/>
          </a:xfrm>
          <a:prstGeom prst="bentConnector3">
            <a:avLst>
              <a:gd name="adj1" fmla="val 5000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32" name="Shape 232"/>
          <p:cNvSpPr/>
          <p:nvPr/>
        </p:nvSpPr>
        <p:spPr>
          <a:xfrm flipH="1">
            <a:off x="5394717" y="1582857"/>
            <a:ext cx="270503" cy="13164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Shape 233"/>
          <p:cNvCxnSpPr/>
          <p:nvPr/>
        </p:nvCxnSpPr>
        <p:spPr>
          <a:xfrm>
            <a:off x="644735" y="2243953"/>
            <a:ext cx="684900" cy="44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34" name="Shape 234"/>
          <p:cNvSpPr/>
          <p:nvPr/>
        </p:nvSpPr>
        <p:spPr>
          <a:xfrm rot="-5400000">
            <a:off x="5999104" y="1807652"/>
            <a:ext cx="1771650" cy="328045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35" name="Shape 235"/>
          <p:cNvSpPr/>
          <p:nvPr/>
        </p:nvSpPr>
        <p:spPr>
          <a:xfrm>
            <a:off x="2592527" y="2737019"/>
            <a:ext cx="1093634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BrowserPanel</a:t>
            </a:r>
          </a:p>
        </p:txBody>
      </p:sp>
      <p:sp>
        <p:nvSpPr>
          <p:cNvPr id="236" name="Shape 236"/>
          <p:cNvSpPr/>
          <p:nvPr/>
        </p:nvSpPr>
        <p:spPr>
          <a:xfrm>
            <a:off x="2592526" y="3422819"/>
            <a:ext cx="1093634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StatusBarFooter</a:t>
            </a:r>
          </a:p>
        </p:txBody>
      </p:sp>
      <p:sp>
        <p:nvSpPr>
          <p:cNvPr id="237" name="Shape 237"/>
          <p:cNvSpPr/>
          <p:nvPr/>
        </p:nvSpPr>
        <p:spPr>
          <a:xfrm>
            <a:off x="2592525" y="2993970"/>
            <a:ext cx="1093634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TaskListPanel</a:t>
            </a:r>
          </a:p>
        </p:txBody>
      </p:sp>
      <p:sp>
        <p:nvSpPr>
          <p:cNvPr id="238" name="Shape 238"/>
          <p:cNvSpPr/>
          <p:nvPr/>
        </p:nvSpPr>
        <p:spPr>
          <a:xfrm>
            <a:off x="3839323" y="3171600"/>
            <a:ext cx="1040906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TaskCard</a:t>
            </a:r>
          </a:p>
        </p:txBody>
      </p:sp>
      <p:sp>
        <p:nvSpPr>
          <p:cNvPr id="239" name="Shape 239"/>
          <p:cNvSpPr/>
          <p:nvPr/>
        </p:nvSpPr>
        <p:spPr>
          <a:xfrm>
            <a:off x="2592527" y="3724500"/>
            <a:ext cx="1093634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HelpWindow</a:t>
            </a:r>
          </a:p>
        </p:txBody>
      </p:sp>
      <p:sp>
        <p:nvSpPr>
          <p:cNvPr id="240" name="Shape 240"/>
          <p:cNvSpPr/>
          <p:nvPr/>
        </p:nvSpPr>
        <p:spPr>
          <a:xfrm>
            <a:off x="2324548" y="2029838"/>
            <a:ext cx="183156" cy="121179"/>
          </a:xfrm>
          <a:prstGeom prst="flowChartDecision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Shape 241"/>
          <p:cNvCxnSpPr>
            <a:stCxn id="240" idx="2"/>
            <a:endCxn id="229" idx="1"/>
          </p:cNvCxnSpPr>
          <p:nvPr/>
        </p:nvCxnSpPr>
        <p:spPr>
          <a:xfrm rot="-5400000" flipH="1">
            <a:off x="2343226" y="2223918"/>
            <a:ext cx="3222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42" name="Shape 242"/>
          <p:cNvSpPr/>
          <p:nvPr/>
        </p:nvSpPr>
        <p:spPr>
          <a:xfrm>
            <a:off x="3759694" y="2562720"/>
            <a:ext cx="1040906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ResultsDisplay</a:t>
            </a:r>
          </a:p>
        </p:txBody>
      </p:sp>
      <p:cxnSp>
        <p:nvCxnSpPr>
          <p:cNvPr id="243" name="Shape 243"/>
          <p:cNvCxnSpPr>
            <a:stCxn id="240" idx="2"/>
            <a:endCxn id="235" idx="1"/>
          </p:cNvCxnSpPr>
          <p:nvPr/>
        </p:nvCxnSpPr>
        <p:spPr>
          <a:xfrm rot="-5400000" flipH="1">
            <a:off x="2166976" y="2400168"/>
            <a:ext cx="6747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4" name="Shape 244"/>
          <p:cNvCxnSpPr>
            <a:stCxn id="240" idx="2"/>
            <a:endCxn id="237" idx="1"/>
          </p:cNvCxnSpPr>
          <p:nvPr/>
        </p:nvCxnSpPr>
        <p:spPr>
          <a:xfrm rot="-5400000" flipH="1">
            <a:off x="2038426" y="2528718"/>
            <a:ext cx="9318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5" name="Shape 245"/>
          <p:cNvCxnSpPr>
            <a:stCxn id="240" idx="2"/>
            <a:endCxn id="236" idx="1"/>
          </p:cNvCxnSpPr>
          <p:nvPr/>
        </p:nvCxnSpPr>
        <p:spPr>
          <a:xfrm rot="-5400000" flipH="1">
            <a:off x="1824076" y="2743068"/>
            <a:ext cx="1360499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6" name="Shape 246"/>
          <p:cNvCxnSpPr>
            <a:endCxn id="239" idx="1"/>
          </p:cNvCxnSpPr>
          <p:nvPr/>
        </p:nvCxnSpPr>
        <p:spPr>
          <a:xfrm rot="-5400000" flipH="1">
            <a:off x="1483727" y="2704515"/>
            <a:ext cx="1797299" cy="4203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47" name="Shape 247"/>
          <p:cNvSpPr/>
          <p:nvPr/>
        </p:nvSpPr>
        <p:spPr>
          <a:xfrm>
            <a:off x="5143948" y="1328193"/>
            <a:ext cx="772043" cy="26007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UiPart</a:t>
            </a:r>
          </a:p>
        </p:txBody>
      </p:sp>
      <p:cxnSp>
        <p:nvCxnSpPr>
          <p:cNvPr id="248" name="Shape 248"/>
          <p:cNvCxnSpPr>
            <a:stCxn id="242" idx="3"/>
            <a:endCxn id="232" idx="3"/>
          </p:cNvCxnSpPr>
          <p:nvPr/>
        </p:nvCxnSpPr>
        <p:spPr>
          <a:xfrm rot="10800000" flipH="1">
            <a:off x="4800600" y="1714636"/>
            <a:ext cx="729300" cy="9369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Shape 249"/>
          <p:cNvCxnSpPr>
            <a:stCxn id="232" idx="3"/>
            <a:endCxn id="238" idx="3"/>
          </p:cNvCxnSpPr>
          <p:nvPr/>
        </p:nvCxnSpPr>
        <p:spPr>
          <a:xfrm rot="5400000">
            <a:off x="4432119" y="2162549"/>
            <a:ext cx="1545900" cy="649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Shape 250"/>
          <p:cNvCxnSpPr>
            <a:stCxn id="232" idx="3"/>
            <a:endCxn id="235" idx="3"/>
          </p:cNvCxnSpPr>
          <p:nvPr/>
        </p:nvCxnSpPr>
        <p:spPr>
          <a:xfrm rot="5400000">
            <a:off x="4052469" y="1348199"/>
            <a:ext cx="11112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Shape 251"/>
          <p:cNvCxnSpPr>
            <a:stCxn id="228" idx="3"/>
            <a:endCxn id="232" idx="3"/>
          </p:cNvCxnSpPr>
          <p:nvPr/>
        </p:nvCxnSpPr>
        <p:spPr>
          <a:xfrm rot="10800000" flipH="1">
            <a:off x="3189583" y="1714649"/>
            <a:ext cx="2340300" cy="1713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Shape 252"/>
          <p:cNvCxnSpPr>
            <a:stCxn id="232" idx="3"/>
            <a:endCxn id="236" idx="3"/>
          </p:cNvCxnSpPr>
          <p:nvPr/>
        </p:nvCxnSpPr>
        <p:spPr>
          <a:xfrm rot="5400000">
            <a:off x="3709569" y="1691099"/>
            <a:ext cx="1796999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Shape 253"/>
          <p:cNvCxnSpPr>
            <a:stCxn id="232" idx="3"/>
            <a:endCxn id="239" idx="3"/>
          </p:cNvCxnSpPr>
          <p:nvPr/>
        </p:nvCxnSpPr>
        <p:spPr>
          <a:xfrm rot="5400000">
            <a:off x="3558669" y="1841999"/>
            <a:ext cx="2098799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" name="Shape 254"/>
          <p:cNvSpPr/>
          <p:nvPr/>
        </p:nvSpPr>
        <p:spPr>
          <a:xfrm>
            <a:off x="3657600" y="1328193"/>
            <a:ext cx="1031399" cy="26007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UiPartLoader</a:t>
            </a:r>
          </a:p>
        </p:txBody>
      </p:sp>
      <p:cxnSp>
        <p:nvCxnSpPr>
          <p:cNvPr id="255" name="Shape 255"/>
          <p:cNvCxnSpPr>
            <a:stCxn id="230" idx="0"/>
          </p:cNvCxnSpPr>
          <p:nvPr/>
        </p:nvCxnSpPr>
        <p:spPr>
          <a:xfrm rot="-5400000">
            <a:off x="4616209" y="-776456"/>
            <a:ext cx="128100" cy="40812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6" name="Shape 256"/>
          <p:cNvCxnSpPr/>
          <p:nvPr/>
        </p:nvCxnSpPr>
        <p:spPr>
          <a:xfrm rot="10800000" flipH="1">
            <a:off x="3198608" y="1458227"/>
            <a:ext cx="484447" cy="173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7" name="Shape 257"/>
          <p:cNvCxnSpPr>
            <a:endCxn id="247" idx="1"/>
          </p:cNvCxnSpPr>
          <p:nvPr/>
        </p:nvCxnSpPr>
        <p:spPr>
          <a:xfrm rot="10800000" flipH="1">
            <a:off x="4714348" y="1458228"/>
            <a:ext cx="429600" cy="18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58" name="Shape 258"/>
          <p:cNvSpPr/>
          <p:nvPr/>
        </p:nvSpPr>
        <p:spPr>
          <a:xfrm rot="-5400000">
            <a:off x="6385188" y="3379276"/>
            <a:ext cx="1028699" cy="328045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59" name="Shape 259"/>
          <p:cNvSpPr/>
          <p:nvPr/>
        </p:nvSpPr>
        <p:spPr>
          <a:xfrm rot="-5400000">
            <a:off x="1092906" y="2102556"/>
            <a:ext cx="820226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260" name="Shape 260"/>
          <p:cNvSpPr/>
          <p:nvPr/>
        </p:nvSpPr>
        <p:spPr>
          <a:xfrm rot="10800000" flipH="1">
            <a:off x="1367766" y="1714500"/>
            <a:ext cx="270503" cy="13164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Shape 261"/>
          <p:cNvCxnSpPr>
            <a:stCxn id="230" idx="1"/>
            <a:endCxn id="260" idx="3"/>
          </p:cNvCxnSpPr>
          <p:nvPr/>
        </p:nvCxnSpPr>
        <p:spPr>
          <a:xfrm flipH="1">
            <a:off x="1503041" y="1458228"/>
            <a:ext cx="589800" cy="2562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2" name="Shape 262"/>
          <p:cNvCxnSpPr>
            <a:stCxn id="229" idx="2"/>
            <a:endCxn id="242" idx="1"/>
          </p:cNvCxnSpPr>
          <p:nvPr/>
        </p:nvCxnSpPr>
        <p:spPr>
          <a:xfrm rot="-5400000" flipH="1">
            <a:off x="3404845" y="2296500"/>
            <a:ext cx="89400" cy="620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63" name="Shape 263"/>
          <p:cNvCxnSpPr>
            <a:stCxn id="232" idx="3"/>
            <a:endCxn id="229" idx="3"/>
          </p:cNvCxnSpPr>
          <p:nvPr/>
        </p:nvCxnSpPr>
        <p:spPr>
          <a:xfrm rot="5400000">
            <a:off x="4228719" y="1171949"/>
            <a:ext cx="7587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Shape 264"/>
          <p:cNvCxnSpPr>
            <a:stCxn id="237" idx="2"/>
            <a:endCxn id="238" idx="1"/>
          </p:cNvCxnSpPr>
          <p:nvPr/>
        </p:nvCxnSpPr>
        <p:spPr>
          <a:xfrm rot="-5400000" flipH="1">
            <a:off x="3444893" y="2866050"/>
            <a:ext cx="88800" cy="6999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65" name="Shape 265"/>
          <p:cNvCxnSpPr>
            <a:stCxn id="232" idx="3"/>
            <a:endCxn id="237" idx="3"/>
          </p:cNvCxnSpPr>
          <p:nvPr/>
        </p:nvCxnSpPr>
        <p:spPr>
          <a:xfrm rot="5400000">
            <a:off x="3923919" y="1476749"/>
            <a:ext cx="13683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Shape 266"/>
          <p:cNvSpPr/>
          <p:nvPr/>
        </p:nvSpPr>
        <p:spPr>
          <a:xfrm>
            <a:off x="5435896" y="2171700"/>
            <a:ext cx="229325" cy="124920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3687514" y="2235901"/>
            <a:ext cx="3048000" cy="152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5431573" y="3366103"/>
            <a:ext cx="229325" cy="120046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/>
          <p:nvPr/>
        </p:nvSpPr>
        <p:spPr>
          <a:xfrm rot="10800000" flipH="1">
            <a:off x="4114798" y="3354530"/>
            <a:ext cx="2642194" cy="76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681054" y="1543049"/>
            <a:ext cx="7949476" cy="1704125"/>
          </a:xfrm>
          <a:prstGeom prst="roundRect">
            <a:avLst>
              <a:gd name="adj" fmla="val 3484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75" name="Shape 275"/>
          <p:cNvSpPr/>
          <p:nvPr/>
        </p:nvSpPr>
        <p:spPr>
          <a:xfrm>
            <a:off x="1673918" y="1911630"/>
            <a:ext cx="1093634" cy="26007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276" name="Shape 276"/>
          <p:cNvSpPr/>
          <p:nvPr/>
        </p:nvSpPr>
        <p:spPr>
          <a:xfrm flipH="1">
            <a:off x="7334147" y="1986395"/>
            <a:ext cx="1093634" cy="26007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AddCommand</a:t>
            </a:r>
            <a:endParaRPr lang="en-GB" sz="105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1593187" y="2822714"/>
            <a:ext cx="1093634" cy="26007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LogicManager</a:t>
            </a:r>
          </a:p>
        </p:txBody>
      </p:sp>
      <p:cxnSp>
        <p:nvCxnSpPr>
          <p:cNvPr id="278" name="Shape 278"/>
          <p:cNvCxnSpPr>
            <a:stCxn id="284" idx="0"/>
            <a:endCxn id="275" idx="3"/>
          </p:cNvCxnSpPr>
          <p:nvPr/>
        </p:nvCxnSpPr>
        <p:spPr>
          <a:xfrm rot="16200000" flipV="1">
            <a:off x="4170095" y="639123"/>
            <a:ext cx="782625" cy="358771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79" name="Shape 279"/>
          <p:cNvSpPr/>
          <p:nvPr/>
        </p:nvSpPr>
        <p:spPr>
          <a:xfrm rot="-5400000" flipH="1">
            <a:off x="6750756" y="2837968"/>
            <a:ext cx="202877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Shape 280"/>
          <p:cNvCxnSpPr>
            <a:endCxn id="275" idx="1"/>
          </p:cNvCxnSpPr>
          <p:nvPr/>
        </p:nvCxnSpPr>
        <p:spPr>
          <a:xfrm>
            <a:off x="1254518" y="2039265"/>
            <a:ext cx="419400" cy="2400"/>
          </a:xfrm>
          <a:prstGeom prst="bentConnector3">
            <a:avLst>
              <a:gd name="adj1" fmla="val 4998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81" name="Shape 281"/>
          <p:cNvSpPr/>
          <p:nvPr/>
        </p:nvSpPr>
        <p:spPr>
          <a:xfrm>
            <a:off x="681054" y="3411566"/>
            <a:ext cx="7949476" cy="246033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82" name="Shape 282"/>
          <p:cNvSpPr/>
          <p:nvPr/>
        </p:nvSpPr>
        <p:spPr>
          <a:xfrm flipH="1">
            <a:off x="7334147" y="2291195"/>
            <a:ext cx="1093634" cy="26007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ListCommand</a:t>
            </a:r>
            <a:endParaRPr lang="en-GB" sz="105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/>
          <p:nvPr/>
        </p:nvSpPr>
        <p:spPr>
          <a:xfrm flipH="1">
            <a:off x="7334145" y="2895600"/>
            <a:ext cx="1093634" cy="26007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284" name="Shape 284"/>
          <p:cNvSpPr/>
          <p:nvPr/>
        </p:nvSpPr>
        <p:spPr>
          <a:xfrm>
            <a:off x="5969240" y="2824290"/>
            <a:ext cx="772043" cy="26007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GB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85" name="Shape 285"/>
          <p:cNvCxnSpPr>
            <a:stCxn id="276" idx="3"/>
            <a:endCxn id="279" idx="3"/>
          </p:cNvCxnSpPr>
          <p:nvPr/>
        </p:nvCxnSpPr>
        <p:spPr>
          <a:xfrm rot="10800000" flipV="1">
            <a:off x="6939957" y="2116430"/>
            <a:ext cx="394191" cy="8093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Shape 286"/>
          <p:cNvCxnSpPr>
            <a:stCxn id="279" idx="3"/>
            <a:endCxn id="283" idx="3"/>
          </p:cNvCxnSpPr>
          <p:nvPr/>
        </p:nvCxnSpPr>
        <p:spPr>
          <a:xfrm>
            <a:off x="6939956" y="2925730"/>
            <a:ext cx="394189" cy="99905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Shape 287"/>
          <p:cNvCxnSpPr>
            <a:stCxn id="279" idx="3"/>
            <a:endCxn id="282" idx="3"/>
          </p:cNvCxnSpPr>
          <p:nvPr/>
        </p:nvCxnSpPr>
        <p:spPr>
          <a:xfrm flipV="1">
            <a:off x="6939956" y="2421230"/>
            <a:ext cx="394191" cy="5045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" name="Shape 288"/>
          <p:cNvSpPr/>
          <p:nvPr/>
        </p:nvSpPr>
        <p:spPr>
          <a:xfrm>
            <a:off x="3105798" y="2824619"/>
            <a:ext cx="585450" cy="26007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</a:p>
        </p:txBody>
      </p:sp>
      <p:cxnSp>
        <p:nvCxnSpPr>
          <p:cNvPr id="289" name="Shape 289"/>
          <p:cNvCxnSpPr>
            <a:stCxn id="277" idx="3"/>
            <a:endCxn id="288" idx="1"/>
          </p:cNvCxnSpPr>
          <p:nvPr/>
        </p:nvCxnSpPr>
        <p:spPr>
          <a:xfrm>
            <a:off x="2686822" y="2952749"/>
            <a:ext cx="419099" cy="1800"/>
          </a:xfrm>
          <a:prstGeom prst="bentConnector3">
            <a:avLst>
              <a:gd name="adj1" fmla="val 49985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0" name="Shape 290"/>
          <p:cNvCxnSpPr>
            <a:stCxn id="284" idx="2"/>
          </p:cNvCxnSpPr>
          <p:nvPr/>
        </p:nvCxnSpPr>
        <p:spPr>
          <a:xfrm>
            <a:off x="6355261" y="3084360"/>
            <a:ext cx="0" cy="3273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91" name="Shape 291"/>
          <p:cNvSpPr/>
          <p:nvPr/>
        </p:nvSpPr>
        <p:spPr>
          <a:xfrm rot="-5400000">
            <a:off x="670876" y="2102556"/>
            <a:ext cx="820226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92" name="Shape 292"/>
          <p:cNvSpPr/>
          <p:nvPr/>
        </p:nvSpPr>
        <p:spPr>
          <a:xfrm>
            <a:off x="937008" y="2686050"/>
            <a:ext cx="270503" cy="131642"/>
          </a:xfrm>
          <a:prstGeom prst="triangle">
            <a:avLst>
              <a:gd name="adj" fmla="val 50000"/>
            </a:avLst>
          </a:prstGeom>
          <a:solidFill>
            <a:srgbClr val="538CD5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Shape 293"/>
          <p:cNvCxnSpPr>
            <a:stCxn id="277" idx="1"/>
            <a:endCxn id="292" idx="3"/>
          </p:cNvCxnSpPr>
          <p:nvPr/>
        </p:nvCxnSpPr>
        <p:spPr>
          <a:xfrm rot="10800000">
            <a:off x="1072387" y="2817749"/>
            <a:ext cx="520800" cy="1350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94" name="Shape 294"/>
          <p:cNvCxnSpPr>
            <a:stCxn id="288" idx="3"/>
            <a:endCxn id="40" idx="1"/>
          </p:cNvCxnSpPr>
          <p:nvPr/>
        </p:nvCxnSpPr>
        <p:spPr>
          <a:xfrm flipV="1">
            <a:off x="3691248" y="2952294"/>
            <a:ext cx="637084" cy="236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95" name="Shape 295"/>
          <p:cNvCxnSpPr>
            <a:stCxn id="277" idx="2"/>
          </p:cNvCxnSpPr>
          <p:nvPr/>
        </p:nvCxnSpPr>
        <p:spPr>
          <a:xfrm>
            <a:off x="2140005" y="3082784"/>
            <a:ext cx="0" cy="3288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6" name="Shape 296"/>
          <p:cNvCxnSpPr/>
          <p:nvPr/>
        </p:nvCxnSpPr>
        <p:spPr>
          <a:xfrm>
            <a:off x="471281" y="2238678"/>
            <a:ext cx="419399" cy="225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97" name="Shape 297"/>
          <p:cNvCxnSpPr>
            <a:stCxn id="277" idx="0"/>
            <a:endCxn id="284" idx="0"/>
          </p:cNvCxnSpPr>
          <p:nvPr/>
        </p:nvCxnSpPr>
        <p:spPr>
          <a:xfrm rot="16200000" flipH="1">
            <a:off x="4246845" y="715873"/>
            <a:ext cx="1576" cy="4215258"/>
          </a:xfrm>
          <a:prstGeom prst="bentConnector3">
            <a:avLst>
              <a:gd name="adj1" fmla="val -14505076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grpSp>
        <p:nvGrpSpPr>
          <p:cNvPr id="298" name="Shape 298"/>
          <p:cNvGrpSpPr/>
          <p:nvPr/>
        </p:nvGrpSpPr>
        <p:grpSpPr>
          <a:xfrm>
            <a:off x="3642553" y="2500976"/>
            <a:ext cx="889000" cy="173124"/>
            <a:chOff x="2895600" y="807931"/>
            <a:chExt cx="889000" cy="230832"/>
          </a:xfrm>
        </p:grpSpPr>
        <p:sp>
          <p:nvSpPr>
            <p:cNvPr id="299" name="Shape 299"/>
            <p:cNvSpPr txBox="1"/>
            <p:nvPr/>
          </p:nvSpPr>
          <p:spPr>
            <a:xfrm>
              <a:off x="2895600" y="807931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GB" sz="11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executes</a:t>
              </a:r>
            </a:p>
          </p:txBody>
        </p:sp>
        <p:sp>
          <p:nvSpPr>
            <p:cNvPr id="300" name="Shape 300"/>
            <p:cNvSpPr/>
            <p:nvPr/>
          </p:nvSpPr>
          <p:spPr>
            <a:xfrm rot="5400000">
              <a:off x="3683523" y="866775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1" name="Shape 301"/>
          <p:cNvGrpSpPr/>
          <p:nvPr/>
        </p:nvGrpSpPr>
        <p:grpSpPr>
          <a:xfrm>
            <a:off x="3551486" y="1884276"/>
            <a:ext cx="868567" cy="173124"/>
            <a:chOff x="2755838" y="789460"/>
            <a:chExt cx="868567" cy="230832"/>
          </a:xfrm>
        </p:grpSpPr>
        <p:sp>
          <p:nvSpPr>
            <p:cNvPr id="302" name="Shape 302"/>
            <p:cNvSpPr txBox="1"/>
            <p:nvPr/>
          </p:nvSpPr>
          <p:spPr>
            <a:xfrm>
              <a:off x="2895600" y="789460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1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produces</a:t>
              </a:r>
            </a:p>
          </p:txBody>
        </p:sp>
        <p:sp>
          <p:nvSpPr>
            <p:cNvPr id="303" name="Shape 303"/>
            <p:cNvSpPr/>
            <p:nvPr/>
          </p:nvSpPr>
          <p:spPr>
            <a:xfrm rot="-5400000" flipH="1">
              <a:off x="2730963" y="857180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4" name="Shape 304"/>
          <p:cNvSpPr txBox="1"/>
          <p:nvPr/>
        </p:nvSpPr>
        <p:spPr>
          <a:xfrm>
            <a:off x="2788150" y="1817448"/>
            <a:ext cx="131115" cy="1731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2919266" y="2775085"/>
            <a:ext cx="131115" cy="1731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grpSp>
        <p:nvGrpSpPr>
          <p:cNvPr id="306" name="Shape 306"/>
          <p:cNvGrpSpPr/>
          <p:nvPr/>
        </p:nvGrpSpPr>
        <p:grpSpPr>
          <a:xfrm>
            <a:off x="3715046" y="2985866"/>
            <a:ext cx="571406" cy="190905"/>
            <a:chOff x="2797314" y="807931"/>
            <a:chExt cx="685800" cy="230832"/>
          </a:xfrm>
        </p:grpSpPr>
        <p:sp>
          <p:nvSpPr>
            <p:cNvPr id="307" name="Shape 307"/>
            <p:cNvSpPr txBox="1"/>
            <p:nvPr/>
          </p:nvSpPr>
          <p:spPr>
            <a:xfrm>
              <a:off x="2797314" y="807931"/>
              <a:ext cx="5554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GB" sz="11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creates</a:t>
              </a:r>
            </a:p>
          </p:txBody>
        </p:sp>
        <p:sp>
          <p:nvSpPr>
            <p:cNvPr id="308" name="Shape 308"/>
            <p:cNvSpPr/>
            <p:nvPr/>
          </p:nvSpPr>
          <p:spPr>
            <a:xfrm rot="5400000">
              <a:off x="3382038" y="866775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Shape 309"/>
          <p:cNvSpPr/>
          <p:nvPr/>
        </p:nvSpPr>
        <p:spPr>
          <a:xfrm flipH="1">
            <a:off x="7338945" y="2593573"/>
            <a:ext cx="1093634" cy="26007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Incorrect</a:t>
            </a:r>
            <a:br>
              <a:rPr lang="en-GB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310" name="Shape 310"/>
          <p:cNvCxnSpPr>
            <a:stCxn id="279" idx="3"/>
            <a:endCxn id="309" idx="3"/>
          </p:cNvCxnSpPr>
          <p:nvPr/>
        </p:nvCxnSpPr>
        <p:spPr>
          <a:xfrm flipV="1">
            <a:off x="6939956" y="2723608"/>
            <a:ext cx="398989" cy="202122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hape 288"/>
          <p:cNvSpPr/>
          <p:nvPr/>
        </p:nvSpPr>
        <p:spPr>
          <a:xfrm>
            <a:off x="4328332" y="2809698"/>
            <a:ext cx="1116216" cy="285192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CommandParser</a:t>
            </a:r>
            <a:endParaRPr lang="en-GB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Shape 293"/>
          <p:cNvCxnSpPr>
            <a:stCxn id="284" idx="1"/>
            <a:endCxn id="40" idx="3"/>
          </p:cNvCxnSpPr>
          <p:nvPr/>
        </p:nvCxnSpPr>
        <p:spPr>
          <a:xfrm rot="10800000">
            <a:off x="5444548" y="2952295"/>
            <a:ext cx="524692" cy="2031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9" name="Shape 292"/>
          <p:cNvSpPr/>
          <p:nvPr/>
        </p:nvSpPr>
        <p:spPr>
          <a:xfrm rot="16200000">
            <a:off x="5393932" y="2900049"/>
            <a:ext cx="270503" cy="131642"/>
          </a:xfrm>
          <a:prstGeom prst="triangle">
            <a:avLst>
              <a:gd name="adj" fmla="val 50000"/>
            </a:avLst>
          </a:prstGeom>
          <a:solidFill>
            <a:srgbClr val="538CD5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1119865" y="1295400"/>
            <a:ext cx="7490735" cy="2247899"/>
          </a:xfrm>
          <a:prstGeom prst="roundRect">
            <a:avLst>
              <a:gd name="adj" fmla="val 3484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316" name="Shape 316"/>
          <p:cNvSpPr/>
          <p:nvPr/>
        </p:nvSpPr>
        <p:spPr>
          <a:xfrm>
            <a:off x="2877180" y="2368830"/>
            <a:ext cx="1093634" cy="26007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UserPref</a:t>
            </a:r>
          </a:p>
        </p:txBody>
      </p:sp>
      <p:sp>
        <p:nvSpPr>
          <p:cNvPr id="317" name="Shape 317"/>
          <p:cNvSpPr/>
          <p:nvPr/>
        </p:nvSpPr>
        <p:spPr>
          <a:xfrm rot="-5400000">
            <a:off x="1820667" y="2108170"/>
            <a:ext cx="820226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ModelManager</a:t>
            </a:r>
          </a:p>
        </p:txBody>
      </p:sp>
      <p:cxnSp>
        <p:nvCxnSpPr>
          <p:cNvPr id="318" name="Shape 318"/>
          <p:cNvCxnSpPr/>
          <p:nvPr/>
        </p:nvCxnSpPr>
        <p:spPr>
          <a:xfrm rot="-5400000">
            <a:off x="6420187" y="2460371"/>
            <a:ext cx="304424" cy="190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9" name="Shape 319"/>
          <p:cNvCxnSpPr>
            <a:stCxn id="317" idx="1"/>
          </p:cNvCxnSpPr>
          <p:nvPr/>
        </p:nvCxnSpPr>
        <p:spPr>
          <a:xfrm rot="-5400000">
            <a:off x="4407580" y="231063"/>
            <a:ext cx="283800" cy="4637399"/>
          </a:xfrm>
          <a:prstGeom prst="bentConnector4">
            <a:avLst>
              <a:gd name="adj1" fmla="val -101854"/>
              <a:gd name="adj2" fmla="val 99973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20" name="Shape 320"/>
          <p:cNvSpPr/>
          <p:nvPr/>
        </p:nvSpPr>
        <p:spPr>
          <a:xfrm rot="-5400000">
            <a:off x="1092906" y="2102556"/>
            <a:ext cx="820226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321" name="Shape 321"/>
          <p:cNvSpPr/>
          <p:nvPr/>
        </p:nvSpPr>
        <p:spPr>
          <a:xfrm rot="-5400000">
            <a:off x="1660723" y="2192277"/>
            <a:ext cx="202877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6667770" y="1974258"/>
            <a:ext cx="1611" cy="169291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23" name="Shape 323"/>
          <p:cNvCxnSpPr>
            <a:endCxn id="316" idx="1"/>
          </p:cNvCxnSpPr>
          <p:nvPr/>
        </p:nvCxnSpPr>
        <p:spPr>
          <a:xfrm>
            <a:off x="2656380" y="2494665"/>
            <a:ext cx="220800" cy="42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24" name="Shape 324"/>
          <p:cNvSpPr/>
          <p:nvPr/>
        </p:nvSpPr>
        <p:spPr>
          <a:xfrm rot="-5400000" flipH="1">
            <a:off x="6287799" y="2620221"/>
            <a:ext cx="202877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Shape 325"/>
          <p:cNvCxnSpPr/>
          <p:nvPr/>
        </p:nvCxnSpPr>
        <p:spPr>
          <a:xfrm>
            <a:off x="910091" y="2280039"/>
            <a:ext cx="419399" cy="225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26" name="Shape 326"/>
          <p:cNvCxnSpPr>
            <a:stCxn id="321" idx="3"/>
          </p:cNvCxnSpPr>
          <p:nvPr/>
        </p:nvCxnSpPr>
        <p:spPr>
          <a:xfrm>
            <a:off x="1849923" y="2280039"/>
            <a:ext cx="2160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27" name="Shape 327"/>
          <p:cNvSpPr/>
          <p:nvPr/>
        </p:nvSpPr>
        <p:spPr>
          <a:xfrm>
            <a:off x="2420322" y="2429884"/>
            <a:ext cx="236047" cy="130035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2879490" y="1970564"/>
            <a:ext cx="1093634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</a:p>
        </p:txBody>
      </p:sp>
      <p:cxnSp>
        <p:nvCxnSpPr>
          <p:cNvPr id="329" name="Shape 329"/>
          <p:cNvCxnSpPr>
            <a:endCxn id="328" idx="1"/>
          </p:cNvCxnSpPr>
          <p:nvPr/>
        </p:nvCxnSpPr>
        <p:spPr>
          <a:xfrm>
            <a:off x="2658690" y="2096399"/>
            <a:ext cx="220800" cy="42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0" name="Shape 330"/>
          <p:cNvSpPr/>
          <p:nvPr/>
        </p:nvSpPr>
        <p:spPr>
          <a:xfrm>
            <a:off x="2422632" y="2031619"/>
            <a:ext cx="236047" cy="130035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4487017" y="2135528"/>
            <a:ext cx="1156968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UniqueTaskList</a:t>
            </a:r>
          </a:p>
        </p:txBody>
      </p:sp>
      <p:sp>
        <p:nvSpPr>
          <p:cNvPr id="332" name="Shape 332"/>
          <p:cNvSpPr/>
          <p:nvPr/>
        </p:nvSpPr>
        <p:spPr>
          <a:xfrm>
            <a:off x="3984303" y="2005493"/>
            <a:ext cx="236047" cy="130035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Shape 333"/>
          <p:cNvCxnSpPr>
            <a:stCxn id="332" idx="3"/>
            <a:endCxn id="331" idx="1"/>
          </p:cNvCxnSpPr>
          <p:nvPr/>
        </p:nvCxnSpPr>
        <p:spPr>
          <a:xfrm>
            <a:off x="4220351" y="2070510"/>
            <a:ext cx="266700" cy="1950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4" name="Shape 334"/>
          <p:cNvSpPr/>
          <p:nvPr/>
        </p:nvSpPr>
        <p:spPr>
          <a:xfrm>
            <a:off x="4503203" y="1710426"/>
            <a:ext cx="1156968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UniqueTagList</a:t>
            </a:r>
          </a:p>
        </p:txBody>
      </p:sp>
      <p:cxnSp>
        <p:nvCxnSpPr>
          <p:cNvPr id="335" name="Shape 335"/>
          <p:cNvCxnSpPr>
            <a:stCxn id="332" idx="3"/>
            <a:endCxn id="334" idx="1"/>
          </p:cNvCxnSpPr>
          <p:nvPr/>
        </p:nvCxnSpPr>
        <p:spPr>
          <a:xfrm rot="10800000" flipH="1">
            <a:off x="4220351" y="1840410"/>
            <a:ext cx="282900" cy="230100"/>
          </a:xfrm>
          <a:prstGeom prst="bentConnector3">
            <a:avLst>
              <a:gd name="adj1" fmla="val 4999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6" name="Shape 336"/>
          <p:cNvSpPr/>
          <p:nvPr/>
        </p:nvSpPr>
        <p:spPr>
          <a:xfrm>
            <a:off x="6313676" y="2143549"/>
            <a:ext cx="708186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</a:p>
        </p:txBody>
      </p:sp>
      <p:sp>
        <p:nvSpPr>
          <p:cNvPr id="337" name="Shape 337"/>
          <p:cNvSpPr/>
          <p:nvPr/>
        </p:nvSpPr>
        <p:spPr>
          <a:xfrm>
            <a:off x="5643226" y="2207984"/>
            <a:ext cx="236047" cy="130035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Shape 338"/>
          <p:cNvCxnSpPr>
            <a:stCxn id="337" idx="3"/>
            <a:endCxn id="336" idx="1"/>
          </p:cNvCxnSpPr>
          <p:nvPr/>
        </p:nvCxnSpPr>
        <p:spPr>
          <a:xfrm>
            <a:off x="5879274" y="2273001"/>
            <a:ext cx="434400" cy="6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9" name="Shape 339"/>
          <p:cNvSpPr/>
          <p:nvPr/>
        </p:nvSpPr>
        <p:spPr>
          <a:xfrm>
            <a:off x="6315289" y="1714187"/>
            <a:ext cx="708186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</a:p>
        </p:txBody>
      </p:sp>
      <p:sp>
        <p:nvSpPr>
          <p:cNvPr id="340" name="Shape 340"/>
          <p:cNvSpPr/>
          <p:nvPr/>
        </p:nvSpPr>
        <p:spPr>
          <a:xfrm>
            <a:off x="5672546" y="1778622"/>
            <a:ext cx="236047" cy="130035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Shape 341"/>
          <p:cNvCxnSpPr>
            <a:stCxn id="340" idx="3"/>
            <a:endCxn id="339" idx="1"/>
          </p:cNvCxnSpPr>
          <p:nvPr/>
        </p:nvCxnSpPr>
        <p:spPr>
          <a:xfrm>
            <a:off x="5908594" y="1843640"/>
            <a:ext cx="406800" cy="6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42" name="Shape 342"/>
          <p:cNvSpPr/>
          <p:nvPr/>
        </p:nvSpPr>
        <p:spPr>
          <a:xfrm>
            <a:off x="5128257" y="2571750"/>
            <a:ext cx="1156968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ReadOnlyTask</a:t>
            </a:r>
          </a:p>
        </p:txBody>
      </p:sp>
      <p:sp>
        <p:nvSpPr>
          <p:cNvPr id="343" name="Shape 343"/>
          <p:cNvSpPr/>
          <p:nvPr/>
        </p:nvSpPr>
        <p:spPr>
          <a:xfrm>
            <a:off x="7712396" y="1923178"/>
            <a:ext cx="708186" cy="214337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</a:p>
        </p:txBody>
      </p:sp>
      <p:sp>
        <p:nvSpPr>
          <p:cNvPr id="344" name="Shape 344"/>
          <p:cNvSpPr/>
          <p:nvPr/>
        </p:nvSpPr>
        <p:spPr>
          <a:xfrm>
            <a:off x="7041946" y="2211150"/>
            <a:ext cx="236047" cy="130035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Shape 345"/>
          <p:cNvCxnSpPr>
            <a:stCxn id="344" idx="3"/>
            <a:endCxn id="343" idx="1"/>
          </p:cNvCxnSpPr>
          <p:nvPr/>
        </p:nvCxnSpPr>
        <p:spPr>
          <a:xfrm rot="10800000" flipH="1">
            <a:off x="7277994" y="2030468"/>
            <a:ext cx="434400" cy="2457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46" name="Shape 346"/>
          <p:cNvSpPr/>
          <p:nvPr/>
        </p:nvSpPr>
        <p:spPr>
          <a:xfrm>
            <a:off x="7712396" y="2165412"/>
            <a:ext cx="708186" cy="214337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</a:p>
        </p:txBody>
      </p:sp>
      <p:cxnSp>
        <p:nvCxnSpPr>
          <p:cNvPr id="347" name="Shape 347"/>
          <p:cNvCxnSpPr>
            <a:stCxn id="344" idx="3"/>
            <a:endCxn id="346" idx="1"/>
          </p:cNvCxnSpPr>
          <p:nvPr/>
        </p:nvCxnSpPr>
        <p:spPr>
          <a:xfrm rot="10800000" flipH="1">
            <a:off x="7277994" y="2272568"/>
            <a:ext cx="434400" cy="36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48" name="Shape 348"/>
          <p:cNvSpPr/>
          <p:nvPr/>
        </p:nvSpPr>
        <p:spPr>
          <a:xfrm>
            <a:off x="7712396" y="2407645"/>
            <a:ext cx="708186" cy="214337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StartDate</a:t>
            </a:r>
          </a:p>
        </p:txBody>
      </p:sp>
      <p:cxnSp>
        <p:nvCxnSpPr>
          <p:cNvPr id="349" name="Shape 349"/>
          <p:cNvCxnSpPr>
            <a:stCxn id="344" idx="3"/>
            <a:endCxn id="348" idx="1"/>
          </p:cNvCxnSpPr>
          <p:nvPr/>
        </p:nvCxnSpPr>
        <p:spPr>
          <a:xfrm>
            <a:off x="7277994" y="2276168"/>
            <a:ext cx="434400" cy="2385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50" name="Shape 350"/>
          <p:cNvSpPr/>
          <p:nvPr/>
        </p:nvSpPr>
        <p:spPr>
          <a:xfrm>
            <a:off x="7712396" y="2649878"/>
            <a:ext cx="708186" cy="214337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DueDate</a:t>
            </a:r>
          </a:p>
        </p:txBody>
      </p:sp>
      <p:cxnSp>
        <p:nvCxnSpPr>
          <p:cNvPr id="351" name="Shape 351"/>
          <p:cNvCxnSpPr>
            <a:stCxn id="344" idx="3"/>
            <a:endCxn id="350" idx="1"/>
          </p:cNvCxnSpPr>
          <p:nvPr/>
        </p:nvCxnSpPr>
        <p:spPr>
          <a:xfrm>
            <a:off x="7277994" y="2276168"/>
            <a:ext cx="434400" cy="4809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52" name="Shape 352"/>
          <p:cNvCxnSpPr/>
          <p:nvPr/>
        </p:nvCxnSpPr>
        <p:spPr>
          <a:xfrm rot="-5400000" flipH="1">
            <a:off x="3316395" y="1863726"/>
            <a:ext cx="220275" cy="599"/>
          </a:xfrm>
          <a:prstGeom prst="bentConnector3">
            <a:avLst>
              <a:gd name="adj1" fmla="val 5002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53" name="Shape 353"/>
          <p:cNvSpPr/>
          <p:nvPr/>
        </p:nvSpPr>
        <p:spPr>
          <a:xfrm flipH="1">
            <a:off x="3290981" y="1622247"/>
            <a:ext cx="270503" cy="13164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2660302" y="1354852"/>
            <a:ext cx="1539925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ReadOnlyTaskList</a:t>
            </a:r>
          </a:p>
        </p:txBody>
      </p:sp>
      <p:sp>
        <p:nvSpPr>
          <p:cNvPr id="355" name="Shape 355"/>
          <p:cNvSpPr txBox="1"/>
          <p:nvPr/>
        </p:nvSpPr>
        <p:spPr>
          <a:xfrm rot="-5400000">
            <a:off x="6691481" y="2603196"/>
            <a:ext cx="660763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filtered list</a:t>
            </a:r>
          </a:p>
        </p:txBody>
      </p:sp>
      <p:sp>
        <p:nvSpPr>
          <p:cNvPr id="356" name="Shape 356"/>
          <p:cNvSpPr/>
          <p:nvPr/>
        </p:nvSpPr>
        <p:spPr>
          <a:xfrm>
            <a:off x="2057400" y="3179618"/>
            <a:ext cx="1775949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UnmodifiableObservableList</a:t>
            </a:r>
          </a:p>
        </p:txBody>
      </p:sp>
      <p:cxnSp>
        <p:nvCxnSpPr>
          <p:cNvPr id="357" name="Shape 357"/>
          <p:cNvCxnSpPr>
            <a:stCxn id="320" idx="1"/>
            <a:endCxn id="356" idx="1"/>
          </p:cNvCxnSpPr>
          <p:nvPr/>
        </p:nvCxnSpPr>
        <p:spPr>
          <a:xfrm rot="-5400000" flipH="1">
            <a:off x="1468369" y="2720699"/>
            <a:ext cx="623700" cy="554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1119865" y="1564786"/>
            <a:ext cx="7871734" cy="1292713"/>
          </a:xfrm>
          <a:prstGeom prst="roundRect">
            <a:avLst>
              <a:gd name="adj" fmla="val 3484"/>
            </a:avLst>
          </a:prstGeom>
          <a:solidFill>
            <a:srgbClr val="FDE9D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63" name="Shape 363"/>
          <p:cNvSpPr/>
          <p:nvPr/>
        </p:nvSpPr>
        <p:spPr>
          <a:xfrm>
            <a:off x="2877180" y="2368830"/>
            <a:ext cx="1323049" cy="26007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TaskListStorage</a:t>
            </a:r>
          </a:p>
        </p:txBody>
      </p:sp>
      <p:sp>
        <p:nvSpPr>
          <p:cNvPr id="364" name="Shape 364"/>
          <p:cNvSpPr/>
          <p:nvPr/>
        </p:nvSpPr>
        <p:spPr>
          <a:xfrm rot="-5400000">
            <a:off x="1820667" y="2108170"/>
            <a:ext cx="820226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StorageManager</a:t>
            </a:r>
          </a:p>
        </p:txBody>
      </p:sp>
      <p:sp>
        <p:nvSpPr>
          <p:cNvPr id="365" name="Shape 365"/>
          <p:cNvSpPr/>
          <p:nvPr/>
        </p:nvSpPr>
        <p:spPr>
          <a:xfrm rot="-5400000">
            <a:off x="1092906" y="2102556"/>
            <a:ext cx="820226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66" name="Shape 366"/>
          <p:cNvSpPr/>
          <p:nvPr/>
        </p:nvSpPr>
        <p:spPr>
          <a:xfrm rot="-5400000">
            <a:off x="1660723" y="2192277"/>
            <a:ext cx="202877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Shape 367"/>
          <p:cNvCxnSpPr>
            <a:endCxn id="363" idx="1"/>
          </p:cNvCxnSpPr>
          <p:nvPr/>
        </p:nvCxnSpPr>
        <p:spPr>
          <a:xfrm>
            <a:off x="2656380" y="2494665"/>
            <a:ext cx="220800" cy="42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8" name="Shape 368"/>
          <p:cNvCxnSpPr/>
          <p:nvPr/>
        </p:nvCxnSpPr>
        <p:spPr>
          <a:xfrm>
            <a:off x="910091" y="2280039"/>
            <a:ext cx="419399" cy="225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69" name="Shape 369"/>
          <p:cNvCxnSpPr>
            <a:stCxn id="366" idx="3"/>
          </p:cNvCxnSpPr>
          <p:nvPr/>
        </p:nvCxnSpPr>
        <p:spPr>
          <a:xfrm>
            <a:off x="1849923" y="2280039"/>
            <a:ext cx="2160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0" name="Shape 370"/>
          <p:cNvSpPr/>
          <p:nvPr/>
        </p:nvSpPr>
        <p:spPr>
          <a:xfrm>
            <a:off x="2420322" y="2429884"/>
            <a:ext cx="236047" cy="130035"/>
          </a:xfrm>
          <a:prstGeom prst="flowChartDecision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Shape 371"/>
          <p:cNvCxnSpPr/>
          <p:nvPr/>
        </p:nvCxnSpPr>
        <p:spPr>
          <a:xfrm>
            <a:off x="4398041" y="2498865"/>
            <a:ext cx="223200" cy="449"/>
          </a:xfrm>
          <a:prstGeom prst="bentConnector3">
            <a:avLst>
              <a:gd name="adj1" fmla="val 5002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2" name="Shape 372"/>
          <p:cNvSpPr/>
          <p:nvPr/>
        </p:nvSpPr>
        <p:spPr>
          <a:xfrm rot="-5400000" flipH="1">
            <a:off x="4208840" y="2411103"/>
            <a:ext cx="202877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Shape 373"/>
          <p:cNvCxnSpPr/>
          <p:nvPr/>
        </p:nvCxnSpPr>
        <p:spPr>
          <a:xfrm>
            <a:off x="5791200" y="2498864"/>
            <a:ext cx="228600" cy="1574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374" name="Shape 374"/>
          <p:cNvSpPr/>
          <p:nvPr/>
        </p:nvSpPr>
        <p:spPr>
          <a:xfrm>
            <a:off x="4621364" y="2368830"/>
            <a:ext cx="1169835" cy="26007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XmlTaskList</a:t>
            </a:r>
            <a:br>
              <a:rPr lang="en-GB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75" name="Shape 375"/>
          <p:cNvSpPr/>
          <p:nvPr/>
        </p:nvSpPr>
        <p:spPr>
          <a:xfrm>
            <a:off x="2873942" y="1918530"/>
            <a:ext cx="1323049" cy="26007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UserPrefsStorage</a:t>
            </a:r>
          </a:p>
        </p:txBody>
      </p:sp>
      <p:cxnSp>
        <p:nvCxnSpPr>
          <p:cNvPr id="376" name="Shape 376"/>
          <p:cNvCxnSpPr>
            <a:endCxn id="375" idx="1"/>
          </p:cNvCxnSpPr>
          <p:nvPr/>
        </p:nvCxnSpPr>
        <p:spPr>
          <a:xfrm>
            <a:off x="2653142" y="2044365"/>
            <a:ext cx="220800" cy="42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77" name="Shape 377"/>
          <p:cNvSpPr/>
          <p:nvPr/>
        </p:nvSpPr>
        <p:spPr>
          <a:xfrm>
            <a:off x="2417084" y="1979584"/>
            <a:ext cx="236047" cy="130035"/>
          </a:xfrm>
          <a:prstGeom prst="flowChartDecision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Shape 378"/>
          <p:cNvCxnSpPr/>
          <p:nvPr/>
        </p:nvCxnSpPr>
        <p:spPr>
          <a:xfrm>
            <a:off x="4394803" y="2048565"/>
            <a:ext cx="223200" cy="449"/>
          </a:xfrm>
          <a:prstGeom prst="bentConnector3">
            <a:avLst>
              <a:gd name="adj1" fmla="val 5002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9" name="Shape 379"/>
          <p:cNvSpPr/>
          <p:nvPr/>
        </p:nvSpPr>
        <p:spPr>
          <a:xfrm rot="-5400000" flipH="1">
            <a:off x="4205602" y="1960803"/>
            <a:ext cx="202877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4618128" y="1918530"/>
            <a:ext cx="1093634" cy="26007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JsonUserPrefs</a:t>
            </a:r>
            <a:b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81" name="Shape 381"/>
          <p:cNvSpPr/>
          <p:nvPr/>
        </p:nvSpPr>
        <p:spPr>
          <a:xfrm>
            <a:off x="6019800" y="2370307"/>
            <a:ext cx="1200706" cy="26007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XmlSerializable</a:t>
            </a:r>
            <a:br>
              <a:rPr lang="en-GB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</a:p>
        </p:txBody>
      </p:sp>
      <p:cxnSp>
        <p:nvCxnSpPr>
          <p:cNvPr id="382" name="Shape 382"/>
          <p:cNvCxnSpPr/>
          <p:nvPr/>
        </p:nvCxnSpPr>
        <p:spPr>
          <a:xfrm rot="-5400000">
            <a:off x="8119884" y="2242518"/>
            <a:ext cx="251324" cy="12599"/>
          </a:xfrm>
          <a:prstGeom prst="bentConnector3">
            <a:avLst>
              <a:gd name="adj1" fmla="val 50016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383" name="Shape 383"/>
          <p:cNvSpPr/>
          <p:nvPr/>
        </p:nvSpPr>
        <p:spPr>
          <a:xfrm>
            <a:off x="7615738" y="1858242"/>
            <a:ext cx="1259717" cy="26007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XmlAdaptedTag</a:t>
            </a:r>
          </a:p>
        </p:txBody>
      </p:sp>
      <p:sp>
        <p:nvSpPr>
          <p:cNvPr id="384" name="Shape 384"/>
          <p:cNvSpPr/>
          <p:nvPr/>
        </p:nvSpPr>
        <p:spPr>
          <a:xfrm>
            <a:off x="7615738" y="2369718"/>
            <a:ext cx="1259717" cy="26007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XmlAdaptedTask</a:t>
            </a:r>
          </a:p>
        </p:txBody>
      </p:sp>
      <p:cxnSp>
        <p:nvCxnSpPr>
          <p:cNvPr id="385" name="Shape 385"/>
          <p:cNvCxnSpPr>
            <a:stCxn id="381" idx="3"/>
            <a:endCxn id="384" idx="1"/>
          </p:cNvCxnSpPr>
          <p:nvPr/>
        </p:nvCxnSpPr>
        <p:spPr>
          <a:xfrm rot="10800000" flipH="1">
            <a:off x="7220506" y="2499742"/>
            <a:ext cx="395100" cy="600"/>
          </a:xfrm>
          <a:prstGeom prst="bentConnector3">
            <a:avLst>
              <a:gd name="adj1" fmla="val 50017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990600" y="514350"/>
            <a:ext cx="7315200" cy="411479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1066800" y="971549"/>
            <a:ext cx="2362200" cy="2358894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 Display</a:t>
            </a:r>
          </a:p>
        </p:txBody>
      </p:sp>
      <p:sp>
        <p:nvSpPr>
          <p:cNvPr id="392" name="Shape 392"/>
          <p:cNvSpPr/>
          <p:nvPr/>
        </p:nvSpPr>
        <p:spPr>
          <a:xfrm>
            <a:off x="1066800" y="4041905"/>
            <a:ext cx="2362200" cy="514349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71884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 Task Completed</a:t>
            </a:r>
          </a:p>
        </p:txBody>
      </p:sp>
      <p:sp>
        <p:nvSpPr>
          <p:cNvPr id="393" name="Shape 393"/>
          <p:cNvSpPr/>
          <p:nvPr/>
        </p:nvSpPr>
        <p:spPr>
          <a:xfrm>
            <a:off x="1066800" y="571500"/>
            <a:ext cx="7162799" cy="3429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</a:t>
            </a:r>
          </a:p>
        </p:txBody>
      </p:sp>
      <p:sp>
        <p:nvSpPr>
          <p:cNvPr id="394" name="Shape 394"/>
          <p:cNvSpPr/>
          <p:nvPr/>
        </p:nvSpPr>
        <p:spPr>
          <a:xfrm>
            <a:off x="3581400" y="971550"/>
            <a:ext cx="4648199" cy="3600450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Display</a:t>
            </a:r>
          </a:p>
        </p:txBody>
      </p:sp>
      <p:sp>
        <p:nvSpPr>
          <p:cNvPr id="395" name="Shape 395"/>
          <p:cNvSpPr/>
          <p:nvPr/>
        </p:nvSpPr>
        <p:spPr>
          <a:xfrm>
            <a:off x="1066800" y="3429000"/>
            <a:ext cx="2362200" cy="514349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71884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 Task Left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147</Words>
  <Application>Microsoft Office PowerPoint</Application>
  <PresentationFormat>On-screen Show (16:9)</PresentationFormat>
  <Paragraphs>97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simple-light-2</vt:lpstr>
      <vt:lpstr>Office Theme</vt:lpstr>
      <vt:lpstr>TaskList Over-Do-It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TaskList Over-Do-It</dc:title>
  <cp:lastModifiedBy>Bernard Tan Ke Xuan</cp:lastModifiedBy>
  <cp:revision>2</cp:revision>
  <dcterms:modified xsi:type="dcterms:W3CDTF">2016-10-21T02:48:17Z</dcterms:modified>
</cp:coreProperties>
</file>