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TaskList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Over-Do-It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36187" y="1543050"/>
            <a:ext cx="5700180" cy="2000249"/>
          </a:xfrm>
          <a:prstGeom prst="roundRect">
            <a:avLst>
              <a:gd fmla="val 5768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flipH="1">
            <a:off x="1964269" y="1643383"/>
            <a:ext cx="609602" cy="971187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37" name="Shape 137"/>
          <p:cNvSpPr/>
          <p:nvPr/>
        </p:nvSpPr>
        <p:spPr>
          <a:xfrm>
            <a:off x="3412069" y="1643383"/>
            <a:ext cx="1295400" cy="414016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38" name="Shape 138"/>
          <p:cNvSpPr/>
          <p:nvPr/>
        </p:nvSpPr>
        <p:spPr>
          <a:xfrm>
            <a:off x="5164669" y="1643384"/>
            <a:ext cx="1447800" cy="414016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2069" y="2343150"/>
            <a:ext cx="1295400" cy="542843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40" name="Shape 140"/>
          <p:cNvSpPr/>
          <p:nvPr/>
        </p:nvSpPr>
        <p:spPr>
          <a:xfrm>
            <a:off x="3217846" y="3098995"/>
            <a:ext cx="2658531" cy="333479"/>
          </a:xfrm>
          <a:prstGeom prst="roundRect">
            <a:avLst>
              <a:gd fmla="val 16667" name="adj"/>
            </a:avLst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41" name="Shape 141"/>
          <p:cNvCxnSpPr>
            <a:endCxn id="137" idx="1"/>
          </p:cNvCxnSpPr>
          <p:nvPr/>
        </p:nvCxnSpPr>
        <p:spPr>
          <a:xfrm>
            <a:off x="2573869" y="1850391"/>
            <a:ext cx="838199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2" name="Shape 142"/>
          <p:cNvCxnSpPr/>
          <p:nvPr/>
        </p:nvCxnSpPr>
        <p:spPr>
          <a:xfrm>
            <a:off x="2569639" y="2457450"/>
            <a:ext cx="838198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3" name="Shape 143"/>
          <p:cNvCxnSpPr>
            <a:stCxn id="137" idx="2"/>
            <a:endCxn id="139" idx="0"/>
          </p:cNvCxnSpPr>
          <p:nvPr/>
        </p:nvCxnSpPr>
        <p:spPr>
          <a:xfrm>
            <a:off x="4059769" y="2057399"/>
            <a:ext cx="0" cy="2859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4" name="Shape 144"/>
          <p:cNvCxnSpPr/>
          <p:nvPr/>
        </p:nvCxnSpPr>
        <p:spPr>
          <a:xfrm>
            <a:off x="4707469" y="1850391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5" name="Shape 145"/>
          <p:cNvSpPr/>
          <p:nvPr/>
        </p:nvSpPr>
        <p:spPr>
          <a:xfrm>
            <a:off x="1202269" y="2057400"/>
            <a:ext cx="381000" cy="28575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 flipH="1" rot="10800000">
            <a:off x="1636187" y="2204997"/>
            <a:ext cx="27304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7" name="Shape 147"/>
          <p:cNvCxnSpPr/>
          <p:nvPr/>
        </p:nvCxnSpPr>
        <p:spPr>
          <a:xfrm flipH="1" rot="10800000">
            <a:off x="6680199" y="1850392"/>
            <a:ext cx="939800" cy="0"/>
          </a:xfrm>
          <a:prstGeom prst="straightConnector1">
            <a:avLst/>
          </a:prstGeom>
          <a:noFill/>
          <a:ln cap="flat" cmpd="sng" w="28575">
            <a:solidFill>
              <a:srgbClr val="E36C09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48" name="Shape 148"/>
          <p:cNvSpPr/>
          <p:nvPr/>
        </p:nvSpPr>
        <p:spPr>
          <a:xfrm>
            <a:off x="7679268" y="1714500"/>
            <a:ext cx="381000" cy="28575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772400" y="1771650"/>
            <a:ext cx="381000" cy="28575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50068" y="1085850"/>
            <a:ext cx="914400" cy="400049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51" name="Shape 151"/>
          <p:cNvCxnSpPr>
            <a:stCxn id="136" idx="0"/>
            <a:endCxn id="150" idx="2"/>
          </p:cNvCxnSpPr>
          <p:nvPr/>
        </p:nvCxnSpPr>
        <p:spPr>
          <a:xfrm rot="-5400000">
            <a:off x="2282120" y="1272733"/>
            <a:ext cx="357600" cy="3837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52" name="Shape 152"/>
          <p:cNvSpPr/>
          <p:nvPr/>
        </p:nvSpPr>
        <p:spPr>
          <a:xfrm flipH="1">
            <a:off x="1964268" y="2969594"/>
            <a:ext cx="778931" cy="42818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4945046" y="2813245"/>
            <a:ext cx="0" cy="285750"/>
          </a:xfrm>
          <a:prstGeom prst="straightConnector1">
            <a:avLst/>
          </a:prstGeom>
          <a:noFill/>
          <a:ln cap="flat" cmpd="sng" w="28575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54" name="Shape 154"/>
          <p:cNvCxnSpPr/>
          <p:nvPr/>
        </p:nvCxnSpPr>
        <p:spPr>
          <a:xfrm>
            <a:off x="5097446" y="2821430"/>
            <a:ext cx="0" cy="285750"/>
          </a:xfrm>
          <a:prstGeom prst="straightConnector1">
            <a:avLst/>
          </a:prstGeom>
          <a:noFill/>
          <a:ln cap="flat" cmpd="sng" w="28575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55" name="Shape 155"/>
          <p:cNvCxnSpPr/>
          <p:nvPr/>
        </p:nvCxnSpPr>
        <p:spPr>
          <a:xfrm>
            <a:off x="5249846" y="2813245"/>
            <a:ext cx="0" cy="285750"/>
          </a:xfrm>
          <a:prstGeom prst="straightConnector1">
            <a:avLst/>
          </a:prstGeom>
          <a:noFill/>
          <a:ln cap="flat" cmpd="sng" w="28575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56" name="Shape 156"/>
          <p:cNvCxnSpPr>
            <a:stCxn id="152" idx="1"/>
          </p:cNvCxnSpPr>
          <p:nvPr/>
        </p:nvCxnSpPr>
        <p:spPr>
          <a:xfrm>
            <a:off x="2743200" y="3183684"/>
            <a:ext cx="2499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2743199" y="2785836"/>
            <a:ext cx="0" cy="34661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353733" y="2772795"/>
            <a:ext cx="0" cy="226394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9" name="Shape 159"/>
          <p:cNvSpPr/>
          <p:nvPr/>
        </p:nvSpPr>
        <p:spPr>
          <a:xfrm>
            <a:off x="4936069" y="2181987"/>
            <a:ext cx="1219200" cy="400049"/>
          </a:xfrm>
          <a:prstGeom prst="ellipse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8569" y="2636730"/>
            <a:ext cx="1219200" cy="400049"/>
          </a:xfrm>
          <a:prstGeom prst="ellipse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61" name="Shape 161"/>
          <p:cNvCxnSpPr>
            <a:stCxn id="160" idx="4"/>
            <a:endCxn id="140" idx="3"/>
          </p:cNvCxnSpPr>
          <p:nvPr/>
        </p:nvCxnSpPr>
        <p:spPr>
          <a:xfrm rot="5400000">
            <a:off x="6072769" y="2840280"/>
            <a:ext cx="228900" cy="621900"/>
          </a:xfrm>
          <a:prstGeom prst="bentConnector2">
            <a:avLst/>
          </a:prstGeom>
          <a:noFill/>
          <a:ln cap="flat" cmpd="sng" w="2857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>
            <a:stCxn id="159" idx="4"/>
          </p:cNvCxnSpPr>
          <p:nvPr/>
        </p:nvCxnSpPr>
        <p:spPr>
          <a:xfrm flipH="1" rot="-5400000">
            <a:off x="5283319" y="2844387"/>
            <a:ext cx="525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pathLst>
                <a:path extrusionOk="0" h="120000" w="12000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3335582" y="458709"/>
            <a:ext cx="1093634" cy="26007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882400" y="731462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/>
          <p:nvPr/>
        </p:nvSpPr>
        <p:spPr>
          <a:xfrm>
            <a:off x="3810392" y="1075107"/>
            <a:ext cx="144016" cy="6243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316782" y="455944"/>
            <a:ext cx="1093634" cy="26007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5863600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>
            <a:off x="5791592" y="1153806"/>
            <a:ext cx="142006" cy="488545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8"/>
            <a:ext cx="2071323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84" name="Shape 184"/>
          <p:cNvSpPr txBox="1"/>
          <p:nvPr/>
        </p:nvSpPr>
        <p:spPr>
          <a:xfrm>
            <a:off x="2166172" y="1090034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954407" y="1153806"/>
            <a:ext cx="183718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86" name="Shape 186"/>
          <p:cNvSpPr txBox="1"/>
          <p:nvPr/>
        </p:nvSpPr>
        <p:spPr>
          <a:xfrm>
            <a:off x="4299771" y="1156937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074030" y="1265742"/>
            <a:ext cx="2438399" cy="161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3954407" y="1643010"/>
            <a:ext cx="1837184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1739068" y="1699501"/>
            <a:ext cx="205811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91" name="Shape 191"/>
          <p:cNvSpPr/>
          <p:nvPr/>
        </p:nvSpPr>
        <p:spPr>
          <a:xfrm>
            <a:off x="7696200" y="443438"/>
            <a:ext cx="1371599" cy="260070"/>
          </a:xfrm>
          <a:prstGeom prst="rect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8616802" y="708228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/>
          <p:nvPr/>
        </p:nvSpPr>
        <p:spPr>
          <a:xfrm>
            <a:off x="8544793" y="1470901"/>
            <a:ext cx="142006" cy="132590"/>
          </a:xfrm>
          <a:prstGeom prst="rect">
            <a:avLst/>
          </a:prstGeom>
          <a:solidFill>
            <a:srgbClr val="31859B"/>
          </a:solidFill>
          <a:ln cap="flat" cmpd="sng" w="952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5943992" y="1470901"/>
            <a:ext cx="2568437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5" name="Shape 195"/>
          <p:cNvCxnSpPr/>
          <p:nvPr/>
        </p:nvCxnSpPr>
        <p:spPr>
          <a:xfrm>
            <a:off x="5943992" y="1603491"/>
            <a:ext cx="2549946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96" name="Shape 196"/>
          <p:cNvSpPr/>
          <p:nvPr/>
        </p:nvSpPr>
        <p:spPr>
          <a:xfrm>
            <a:off x="7370178" y="3208741"/>
            <a:ext cx="1093634" cy="26007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916995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8" name="Shape 198"/>
          <p:cNvSpPr/>
          <p:nvPr/>
        </p:nvSpPr>
        <p:spPr>
          <a:xfrm>
            <a:off x="7844986" y="4001746"/>
            <a:ext cx="124478" cy="215556"/>
          </a:xfrm>
          <a:prstGeom prst="rect">
            <a:avLst/>
          </a:prstGeom>
          <a:solidFill>
            <a:srgbClr val="E36C09"/>
          </a:solidFill>
          <a:ln cap="flat" cmpd="sng" w="9525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10093" y="3598255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4526729" y="4217303"/>
            <a:ext cx="3383941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201" name="Shape 201"/>
          <p:cNvSpPr/>
          <p:nvPr/>
        </p:nvSpPr>
        <p:spPr>
          <a:xfrm>
            <a:off x="3791146" y="3221424"/>
            <a:ext cx="1371599" cy="260070"/>
          </a:xfrm>
          <a:prstGeom prst="rect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4456730" y="348621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3" name="Shape 203"/>
          <p:cNvSpPr/>
          <p:nvPr/>
        </p:nvSpPr>
        <p:spPr>
          <a:xfrm>
            <a:off x="4384723" y="3803414"/>
            <a:ext cx="142006" cy="777567"/>
          </a:xfrm>
          <a:prstGeom prst="rect">
            <a:avLst/>
          </a:prstGeom>
          <a:solidFill>
            <a:srgbClr val="31859B"/>
          </a:solidFill>
          <a:ln cap="flat" cmpd="sng" w="952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3078928" y="3803414"/>
            <a:ext cx="12954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5" name="Shape 205"/>
          <p:cNvCxnSpPr/>
          <p:nvPr/>
        </p:nvCxnSpPr>
        <p:spPr>
          <a:xfrm>
            <a:off x="2975641" y="4580982"/>
            <a:ext cx="1448754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4526728" y="4005760"/>
            <a:ext cx="3318258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7" name="Shape 207"/>
          <p:cNvSpPr txBox="1"/>
          <p:nvPr/>
        </p:nvSpPr>
        <p:spPr>
          <a:xfrm>
            <a:off x="5036330" y="3799433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9" name="Shape 209"/>
          <p:cNvSpPr/>
          <p:nvPr/>
        </p:nvSpPr>
        <p:spPr>
          <a:xfrm>
            <a:off x="721633" y="3208741"/>
            <a:ext cx="1093634" cy="26007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268450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1" name="Shape 211"/>
          <p:cNvSpPr/>
          <p:nvPr/>
        </p:nvSpPr>
        <p:spPr>
          <a:xfrm>
            <a:off x="1196442" y="4252853"/>
            <a:ext cx="130545" cy="204846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348843" y="4457700"/>
            <a:ext cx="3061842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1348842" y="4252853"/>
            <a:ext cx="3061841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solid"/>
            <a:round/>
            <a:headEnd len="lg" w="lg" type="stealth"/>
            <a:tailEnd len="med" w="med" type="none"/>
          </a:ln>
        </p:spPr>
      </p:cxnSp>
      <p:sp>
        <p:nvSpPr>
          <p:cNvPr id="214" name="Shape 214"/>
          <p:cNvSpPr txBox="1"/>
          <p:nvPr/>
        </p:nvSpPr>
        <p:spPr>
          <a:xfrm>
            <a:off x="1416275" y="4046526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010860" y="4177876"/>
            <a:ext cx="234622" cy="233701"/>
            <a:chOff x="1010860" y="5570502"/>
            <a:chExt cx="234622" cy="311601"/>
          </a:xfrm>
        </p:grpSpPr>
        <p:sp>
          <p:nvSpPr>
            <p:cNvPr id="216" name="Shape 216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pathLst>
                <a:path extrusionOk="0" h="120000" w="12000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cap="flat" cmpd="sng" w="1905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219" name="Shape 219"/>
          <p:cNvGrpSpPr/>
          <p:nvPr/>
        </p:nvGrpSpPr>
        <p:grpSpPr>
          <a:xfrm flipH="1">
            <a:off x="7936841" y="3970599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pathLst>
                <a:path extrusionOk="0" h="120000" w="12000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cap="flat" cmpd="sng" w="19050">
              <a:solidFill>
                <a:srgbClr val="E36C0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8223953" y="3885744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217465" y="1085850"/>
            <a:ext cx="4917083" cy="2971799"/>
          </a:xfrm>
          <a:prstGeom prst="roundRect">
            <a:avLst>
              <a:gd fmla="val 3484" name="adj"/>
            </a:avLst>
          </a:prstGeom>
          <a:solidFill>
            <a:srgbClr val="F1F5E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28" name="Shape 228"/>
          <p:cNvSpPr/>
          <p:nvPr/>
        </p:nvSpPr>
        <p:spPr>
          <a:xfrm>
            <a:off x="2095948" y="1755914"/>
            <a:ext cx="1093634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229" name="Shape 229"/>
          <p:cNvSpPr/>
          <p:nvPr/>
        </p:nvSpPr>
        <p:spPr>
          <a:xfrm>
            <a:off x="2592527" y="238436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230" name="Shape 230"/>
          <p:cNvSpPr/>
          <p:nvPr/>
        </p:nvSpPr>
        <p:spPr>
          <a:xfrm>
            <a:off x="2092841" y="1328193"/>
            <a:ext cx="1093634" cy="26007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231" name="Shape 231"/>
          <p:cNvCxnSpPr>
            <a:stCxn id="230" idx="2"/>
            <a:endCxn id="228" idx="0"/>
          </p:cNvCxnSpPr>
          <p:nvPr/>
        </p:nvCxnSpPr>
        <p:spPr>
          <a:xfrm flipH="1" rot="-5400000">
            <a:off x="2557309" y="1670613"/>
            <a:ext cx="167700" cy="3000"/>
          </a:xfrm>
          <a:prstGeom prst="bentConnector3">
            <a:avLst>
              <a:gd fmla="val 5000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2" name="Shape 232"/>
          <p:cNvSpPr/>
          <p:nvPr/>
        </p:nvSpPr>
        <p:spPr>
          <a:xfrm flipH="1">
            <a:off x="5394717" y="1582857"/>
            <a:ext cx="270503" cy="13164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644735" y="2243953"/>
            <a:ext cx="684900" cy="449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34" name="Shape 234"/>
          <p:cNvSpPr/>
          <p:nvPr/>
        </p:nvSpPr>
        <p:spPr>
          <a:xfrm rot="-5400000">
            <a:off x="5999104" y="1807652"/>
            <a:ext cx="1771650" cy="328045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5" name="Shape 235"/>
          <p:cNvSpPr/>
          <p:nvPr/>
        </p:nvSpPr>
        <p:spPr>
          <a:xfrm>
            <a:off x="2592527" y="27370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236" name="Shape 236"/>
          <p:cNvSpPr/>
          <p:nvPr/>
        </p:nvSpPr>
        <p:spPr>
          <a:xfrm>
            <a:off x="2592526" y="34228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237" name="Shape 237"/>
          <p:cNvSpPr/>
          <p:nvPr/>
        </p:nvSpPr>
        <p:spPr>
          <a:xfrm>
            <a:off x="2592525" y="299397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ListPanel</a:t>
            </a:r>
          </a:p>
        </p:txBody>
      </p:sp>
      <p:sp>
        <p:nvSpPr>
          <p:cNvPr id="238" name="Shape 238"/>
          <p:cNvSpPr/>
          <p:nvPr/>
        </p:nvSpPr>
        <p:spPr>
          <a:xfrm>
            <a:off x="3839323" y="317160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</a:p>
        </p:txBody>
      </p:sp>
      <p:sp>
        <p:nvSpPr>
          <p:cNvPr id="239" name="Shape 239"/>
          <p:cNvSpPr/>
          <p:nvPr/>
        </p:nvSpPr>
        <p:spPr>
          <a:xfrm>
            <a:off x="2592527" y="372450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240" name="Shape 240"/>
          <p:cNvSpPr/>
          <p:nvPr/>
        </p:nvSpPr>
        <p:spPr>
          <a:xfrm>
            <a:off x="2324548" y="2029838"/>
            <a:ext cx="183156" cy="121179"/>
          </a:xfrm>
          <a:prstGeom prst="flowChartDecision">
            <a:avLst/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Shape 241"/>
          <p:cNvCxnSpPr>
            <a:stCxn id="240" idx="2"/>
            <a:endCxn id="229" idx="1"/>
          </p:cNvCxnSpPr>
          <p:nvPr/>
        </p:nvCxnSpPr>
        <p:spPr>
          <a:xfrm flipH="1" rot="-5400000">
            <a:off x="2343226" y="2223918"/>
            <a:ext cx="3222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42" name="Shape 242"/>
          <p:cNvSpPr/>
          <p:nvPr/>
        </p:nvSpPr>
        <p:spPr>
          <a:xfrm>
            <a:off x="3759694" y="256272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43" name="Shape 243"/>
          <p:cNvCxnSpPr>
            <a:stCxn id="240" idx="2"/>
            <a:endCxn id="235" idx="1"/>
          </p:cNvCxnSpPr>
          <p:nvPr/>
        </p:nvCxnSpPr>
        <p:spPr>
          <a:xfrm flipH="1" rot="-5400000">
            <a:off x="2166976" y="2400168"/>
            <a:ext cx="674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4" name="Shape 244"/>
          <p:cNvCxnSpPr>
            <a:stCxn id="240" idx="2"/>
            <a:endCxn id="237" idx="1"/>
          </p:cNvCxnSpPr>
          <p:nvPr/>
        </p:nvCxnSpPr>
        <p:spPr>
          <a:xfrm flipH="1" rot="-5400000">
            <a:off x="2038426" y="2528718"/>
            <a:ext cx="9318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5" name="Shape 245"/>
          <p:cNvCxnSpPr>
            <a:stCxn id="240" idx="2"/>
            <a:endCxn id="236" idx="1"/>
          </p:cNvCxnSpPr>
          <p:nvPr/>
        </p:nvCxnSpPr>
        <p:spPr>
          <a:xfrm flipH="1" rot="-5400000">
            <a:off x="1824076" y="2743068"/>
            <a:ext cx="1360499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6" name="Shape 246"/>
          <p:cNvCxnSpPr>
            <a:endCxn id="239" idx="1"/>
          </p:cNvCxnSpPr>
          <p:nvPr/>
        </p:nvCxnSpPr>
        <p:spPr>
          <a:xfrm flipH="1" rot="-5400000">
            <a:off x="1483727" y="2704515"/>
            <a:ext cx="1797299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47" name="Shape 247"/>
          <p:cNvSpPr/>
          <p:nvPr/>
        </p:nvSpPr>
        <p:spPr>
          <a:xfrm>
            <a:off x="5143948" y="1328193"/>
            <a:ext cx="772043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48" name="Shape 248"/>
          <p:cNvCxnSpPr>
            <a:stCxn id="242" idx="3"/>
            <a:endCxn id="232" idx="3"/>
          </p:cNvCxnSpPr>
          <p:nvPr/>
        </p:nvCxnSpPr>
        <p:spPr>
          <a:xfrm flipH="1" rot="10800000">
            <a:off x="4800600" y="1714636"/>
            <a:ext cx="729300" cy="936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>
            <a:stCxn id="232" idx="3"/>
            <a:endCxn id="238" idx="3"/>
          </p:cNvCxnSpPr>
          <p:nvPr/>
        </p:nvCxnSpPr>
        <p:spPr>
          <a:xfrm rot="5400000">
            <a:off x="4432119" y="2162549"/>
            <a:ext cx="15459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>
            <a:stCxn id="232" idx="3"/>
            <a:endCxn id="235" idx="3"/>
          </p:cNvCxnSpPr>
          <p:nvPr/>
        </p:nvCxnSpPr>
        <p:spPr>
          <a:xfrm rot="5400000">
            <a:off x="4052469" y="1348199"/>
            <a:ext cx="11112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28" idx="3"/>
            <a:endCxn id="232" idx="3"/>
          </p:cNvCxnSpPr>
          <p:nvPr/>
        </p:nvCxnSpPr>
        <p:spPr>
          <a:xfrm flipH="1" rot="10800000">
            <a:off x="3189583" y="1714649"/>
            <a:ext cx="2340300" cy="171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>
            <a:stCxn id="232" idx="3"/>
            <a:endCxn id="236" idx="3"/>
          </p:cNvCxnSpPr>
          <p:nvPr/>
        </p:nvCxnSpPr>
        <p:spPr>
          <a:xfrm rot="5400000">
            <a:off x="3709569" y="1691099"/>
            <a:ext cx="17969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Shape 253"/>
          <p:cNvCxnSpPr>
            <a:stCxn id="232" idx="3"/>
            <a:endCxn id="239" idx="3"/>
          </p:cNvCxnSpPr>
          <p:nvPr/>
        </p:nvCxnSpPr>
        <p:spPr>
          <a:xfrm rot="5400000">
            <a:off x="3558669" y="1841999"/>
            <a:ext cx="20987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Shape 254"/>
          <p:cNvSpPr/>
          <p:nvPr/>
        </p:nvSpPr>
        <p:spPr>
          <a:xfrm>
            <a:off x="3657600" y="1328193"/>
            <a:ext cx="1031399" cy="26007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55" name="Shape 255"/>
          <p:cNvCxnSpPr>
            <a:stCxn id="230" idx="0"/>
          </p:cNvCxnSpPr>
          <p:nvPr/>
        </p:nvCxnSpPr>
        <p:spPr>
          <a:xfrm rot="-5400000">
            <a:off x="4616209" y="-776456"/>
            <a:ext cx="1281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6" name="Shape 256"/>
          <p:cNvCxnSpPr/>
          <p:nvPr/>
        </p:nvCxnSpPr>
        <p:spPr>
          <a:xfrm flipH="1" rot="10800000">
            <a:off x="3198608" y="1458227"/>
            <a:ext cx="484447" cy="17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7" name="Shape 257"/>
          <p:cNvCxnSpPr>
            <a:endCxn id="247" idx="1"/>
          </p:cNvCxnSpPr>
          <p:nvPr/>
        </p:nvCxnSpPr>
        <p:spPr>
          <a:xfrm flipH="1" rot="10800000">
            <a:off x="4714348" y="1458228"/>
            <a:ext cx="429600" cy="1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58" name="Shape 258"/>
          <p:cNvSpPr/>
          <p:nvPr/>
        </p:nvSpPr>
        <p:spPr>
          <a:xfrm rot="-5400000">
            <a:off x="6385188" y="3379276"/>
            <a:ext cx="1028699" cy="328045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59" name="Shape 259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60" name="Shape 260"/>
          <p:cNvSpPr/>
          <p:nvPr/>
        </p:nvSpPr>
        <p:spPr>
          <a:xfrm flipH="1" rot="10800000">
            <a:off x="1367766" y="1714500"/>
            <a:ext cx="270503" cy="13164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stCxn id="230" idx="1"/>
            <a:endCxn id="260" idx="3"/>
          </p:cNvCxnSpPr>
          <p:nvPr/>
        </p:nvCxnSpPr>
        <p:spPr>
          <a:xfrm flipH="1">
            <a:off x="1503041" y="1458228"/>
            <a:ext cx="589800" cy="256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29" idx="2"/>
            <a:endCxn id="242" idx="1"/>
          </p:cNvCxnSpPr>
          <p:nvPr/>
        </p:nvCxnSpPr>
        <p:spPr>
          <a:xfrm flipH="1" rot="-5400000">
            <a:off x="3404845" y="2296500"/>
            <a:ext cx="8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3" name="Shape 263"/>
          <p:cNvCxnSpPr>
            <a:stCxn id="232" idx="3"/>
            <a:endCxn id="229" idx="3"/>
          </p:cNvCxnSpPr>
          <p:nvPr/>
        </p:nvCxnSpPr>
        <p:spPr>
          <a:xfrm rot="5400000">
            <a:off x="4228719" y="1171949"/>
            <a:ext cx="758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37" idx="2"/>
            <a:endCxn id="238" idx="1"/>
          </p:cNvCxnSpPr>
          <p:nvPr/>
        </p:nvCxnSpPr>
        <p:spPr>
          <a:xfrm flipH="1" rot="-5400000">
            <a:off x="3444893" y="2866050"/>
            <a:ext cx="888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65" name="Shape 265"/>
          <p:cNvCxnSpPr>
            <a:stCxn id="232" idx="3"/>
            <a:endCxn id="237" idx="3"/>
          </p:cNvCxnSpPr>
          <p:nvPr/>
        </p:nvCxnSpPr>
        <p:spPr>
          <a:xfrm rot="5400000">
            <a:off x="3923919" y="1476749"/>
            <a:ext cx="1368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Shape 266"/>
          <p:cNvSpPr/>
          <p:nvPr/>
        </p:nvSpPr>
        <p:spPr>
          <a:xfrm>
            <a:off x="5435896" y="2171700"/>
            <a:ext cx="229325" cy="12492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687514" y="2235901"/>
            <a:ext cx="3048000" cy="15239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431573" y="3366103"/>
            <a:ext cx="229325" cy="120046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 flipH="1" rot="10800000">
            <a:off x="4114798" y="3354530"/>
            <a:ext cx="2642194" cy="7619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lg" w="lg" type="stealth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103084" y="1543049"/>
            <a:ext cx="6288315" cy="1704125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5" name="Shape 275"/>
          <p:cNvSpPr/>
          <p:nvPr/>
        </p:nvSpPr>
        <p:spPr>
          <a:xfrm>
            <a:off x="2095948" y="1911630"/>
            <a:ext cx="1093634" cy="26007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76" name="Shape 276"/>
          <p:cNvSpPr/>
          <p:nvPr/>
        </p:nvSpPr>
        <p:spPr>
          <a:xfrm flipH="1">
            <a:off x="6180592" y="1986395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77" name="Shape 277"/>
          <p:cNvSpPr/>
          <p:nvPr/>
        </p:nvSpPr>
        <p:spPr>
          <a:xfrm>
            <a:off x="2015217" y="2822714"/>
            <a:ext cx="1093634" cy="26007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78" name="Shape 278"/>
          <p:cNvCxnSpPr>
            <a:endCxn id="275" idx="3"/>
          </p:cNvCxnSpPr>
          <p:nvPr/>
        </p:nvCxnSpPr>
        <p:spPr>
          <a:xfrm rot="10800000">
            <a:off x="3189583" y="2041665"/>
            <a:ext cx="2296800" cy="890400"/>
          </a:xfrm>
          <a:prstGeom prst="bentConnector3">
            <a:avLst>
              <a:gd fmla="val -26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79" name="Shape 279"/>
          <p:cNvSpPr/>
          <p:nvPr/>
        </p:nvSpPr>
        <p:spPr>
          <a:xfrm flipH="1" rot="-5400000">
            <a:off x="5597201" y="2837968"/>
            <a:ext cx="202877" cy="17552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Shape 280"/>
          <p:cNvCxnSpPr>
            <a:endCxn id="275" idx="1"/>
          </p:cNvCxnSpPr>
          <p:nvPr/>
        </p:nvCxnSpPr>
        <p:spPr>
          <a:xfrm>
            <a:off x="1676548" y="2039265"/>
            <a:ext cx="419400" cy="2400"/>
          </a:xfrm>
          <a:prstGeom prst="bentConnector3">
            <a:avLst>
              <a:gd fmla="val 4998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81" name="Shape 281"/>
          <p:cNvSpPr/>
          <p:nvPr/>
        </p:nvSpPr>
        <p:spPr>
          <a:xfrm>
            <a:off x="1103084" y="3411566"/>
            <a:ext cx="6288315" cy="246033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82" name="Shape 282"/>
          <p:cNvSpPr/>
          <p:nvPr/>
        </p:nvSpPr>
        <p:spPr>
          <a:xfrm flipH="1">
            <a:off x="6180592" y="2291195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83" name="Shape 283"/>
          <p:cNvSpPr/>
          <p:nvPr/>
        </p:nvSpPr>
        <p:spPr>
          <a:xfrm flipH="1">
            <a:off x="6180590" y="2895600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84" name="Shape 284"/>
          <p:cNvSpPr/>
          <p:nvPr/>
        </p:nvSpPr>
        <p:spPr>
          <a:xfrm>
            <a:off x="4815685" y="2824290"/>
            <a:ext cx="772043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5" name="Shape 285"/>
          <p:cNvCxnSpPr>
            <a:stCxn id="276" idx="3"/>
            <a:endCxn id="279" idx="3"/>
          </p:cNvCxnSpPr>
          <p:nvPr/>
        </p:nvCxnSpPr>
        <p:spPr>
          <a:xfrm flipH="1">
            <a:off x="5786392" y="2116430"/>
            <a:ext cx="394200" cy="8094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79" idx="3"/>
            <a:endCxn id="283" idx="3"/>
          </p:cNvCxnSpPr>
          <p:nvPr/>
        </p:nvCxnSpPr>
        <p:spPr>
          <a:xfrm>
            <a:off x="5786401" y="2925730"/>
            <a:ext cx="394200" cy="999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79" idx="3"/>
            <a:endCxn id="282" idx="3"/>
          </p:cNvCxnSpPr>
          <p:nvPr/>
        </p:nvCxnSpPr>
        <p:spPr>
          <a:xfrm flipH="1" rot="10800000">
            <a:off x="5786401" y="2421130"/>
            <a:ext cx="394200" cy="5046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Shape 288"/>
          <p:cNvSpPr/>
          <p:nvPr/>
        </p:nvSpPr>
        <p:spPr>
          <a:xfrm>
            <a:off x="3527828" y="2824619"/>
            <a:ext cx="585450" cy="26007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289" name="Shape 289"/>
          <p:cNvCxnSpPr>
            <a:stCxn id="277" idx="3"/>
            <a:endCxn id="288" idx="1"/>
          </p:cNvCxnSpPr>
          <p:nvPr/>
        </p:nvCxnSpPr>
        <p:spPr>
          <a:xfrm>
            <a:off x="3108852" y="2952749"/>
            <a:ext cx="419099" cy="1800"/>
          </a:xfrm>
          <a:prstGeom prst="bentConnector3">
            <a:avLst>
              <a:gd fmla="val 49985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0" name="Shape 290"/>
          <p:cNvCxnSpPr>
            <a:stCxn id="284" idx="2"/>
          </p:cNvCxnSpPr>
          <p:nvPr/>
        </p:nvCxnSpPr>
        <p:spPr>
          <a:xfrm>
            <a:off x="5201706" y="3084360"/>
            <a:ext cx="0" cy="327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91" name="Shape 291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92" name="Shape 292"/>
          <p:cNvSpPr/>
          <p:nvPr/>
        </p:nvSpPr>
        <p:spPr>
          <a:xfrm>
            <a:off x="1359038" y="2686050"/>
            <a:ext cx="270503" cy="13164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Shape 293"/>
          <p:cNvCxnSpPr>
            <a:stCxn id="277" idx="1"/>
            <a:endCxn id="292" idx="3"/>
          </p:cNvCxnSpPr>
          <p:nvPr/>
        </p:nvCxnSpPr>
        <p:spPr>
          <a:xfrm rot="10800000">
            <a:off x="1494417" y="2817749"/>
            <a:ext cx="520800" cy="13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4" name="Shape 294"/>
          <p:cNvCxnSpPr>
            <a:stCxn id="288" idx="3"/>
            <a:endCxn id="284" idx="1"/>
          </p:cNvCxnSpPr>
          <p:nvPr/>
        </p:nvCxnSpPr>
        <p:spPr>
          <a:xfrm flipH="1" rot="10800000">
            <a:off x="4113278" y="2954354"/>
            <a:ext cx="702300" cy="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295" name="Shape 295"/>
          <p:cNvCxnSpPr>
            <a:stCxn id="277" idx="2"/>
          </p:cNvCxnSpPr>
          <p:nvPr/>
        </p:nvCxnSpPr>
        <p:spPr>
          <a:xfrm>
            <a:off x="2562035" y="3082784"/>
            <a:ext cx="0" cy="328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6" name="Shape 296"/>
          <p:cNvCxnSpPr/>
          <p:nvPr/>
        </p:nvCxnSpPr>
        <p:spPr>
          <a:xfrm>
            <a:off x="893311" y="2238678"/>
            <a:ext cx="419399" cy="225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297" name="Shape 297"/>
          <p:cNvCxnSpPr>
            <a:stCxn id="277" idx="0"/>
            <a:endCxn id="284" idx="0"/>
          </p:cNvCxnSpPr>
          <p:nvPr/>
        </p:nvCxnSpPr>
        <p:spPr>
          <a:xfrm flipH="1" rot="-5400000">
            <a:off x="3881135" y="1503614"/>
            <a:ext cx="1500" cy="2639700"/>
          </a:xfrm>
          <a:prstGeom prst="bentConnector3">
            <a:avLst>
              <a:gd fmla="val -1088571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298" name="Shape 298"/>
          <p:cNvGrpSpPr/>
          <p:nvPr/>
        </p:nvGrpSpPr>
        <p:grpSpPr>
          <a:xfrm>
            <a:off x="4064583" y="2500976"/>
            <a:ext cx="889000" cy="173124"/>
            <a:chOff x="2895600" y="807931"/>
            <a:chExt cx="889000" cy="230832"/>
          </a:xfrm>
        </p:grpSpPr>
        <p:sp>
          <p:nvSpPr>
            <p:cNvPr id="299" name="Shape 299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300" name="Shape 300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3973516" y="1884276"/>
            <a:ext cx="868567" cy="173124"/>
            <a:chOff x="2755838" y="789460"/>
            <a:chExt cx="868567" cy="230832"/>
          </a:xfrm>
        </p:grpSpPr>
        <p:sp>
          <p:nvSpPr>
            <p:cNvPr id="302" name="Shape 302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H="1" rot="-5400000">
              <a:off x="2730963" y="857180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Shape 304"/>
          <p:cNvSpPr txBox="1"/>
          <p:nvPr/>
        </p:nvSpPr>
        <p:spPr>
          <a:xfrm>
            <a:off x="3210180" y="1817448"/>
            <a:ext cx="131115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341296" y="2775085"/>
            <a:ext cx="131115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4038600" y="2971799"/>
            <a:ext cx="685800" cy="173124"/>
            <a:chOff x="2797314" y="807931"/>
            <a:chExt cx="685800" cy="230832"/>
          </a:xfrm>
        </p:grpSpPr>
        <p:sp>
          <p:nvSpPr>
            <p:cNvPr id="307" name="Shape 307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308" name="Shape 308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Shape 309"/>
          <p:cNvSpPr/>
          <p:nvPr/>
        </p:nvSpPr>
        <p:spPr>
          <a:xfrm flipH="1">
            <a:off x="6185390" y="2593573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310" name="Shape 310"/>
          <p:cNvCxnSpPr>
            <a:stCxn id="279" idx="3"/>
            <a:endCxn id="309" idx="3"/>
          </p:cNvCxnSpPr>
          <p:nvPr/>
        </p:nvCxnSpPr>
        <p:spPr>
          <a:xfrm flipH="1" rot="10800000">
            <a:off x="5786401" y="2723530"/>
            <a:ext cx="399000" cy="2022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19865" y="1295400"/>
            <a:ext cx="7490735" cy="2247899"/>
          </a:xfrm>
          <a:prstGeom prst="roundRect">
            <a:avLst>
              <a:gd fmla="val 3484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877180" y="2368830"/>
            <a:ext cx="1093634" cy="26007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/>
          <p:nvPr/>
        </p:nvCxnSpPr>
        <p:spPr>
          <a:xfrm rot="-5400000">
            <a:off x="6420187" y="2460371"/>
            <a:ext cx="304424" cy="190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9" name="Shape 319"/>
          <p:cNvCxnSpPr>
            <a:stCxn id="317" idx="1"/>
          </p:cNvCxnSpPr>
          <p:nvPr/>
        </p:nvCxnSpPr>
        <p:spPr>
          <a:xfrm rot="-5400000">
            <a:off x="4407580" y="231063"/>
            <a:ext cx="283800" cy="4637399"/>
          </a:xfrm>
          <a:prstGeom prst="bentConnector4">
            <a:avLst>
              <a:gd fmla="val -101854" name="adj1"/>
              <a:gd fmla="val 99973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0" name="Shape 320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fmla="val 50000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6667770" y="1974258"/>
            <a:ext cx="1611" cy="16929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4" name="Shape 324"/>
          <p:cNvSpPr/>
          <p:nvPr/>
        </p:nvSpPr>
        <p:spPr>
          <a:xfrm flipH="1" rot="-5400000">
            <a:off x="6287799" y="2620221"/>
            <a:ext cx="202877" cy="175522"/>
          </a:xfrm>
          <a:prstGeom prst="triangle">
            <a:avLst>
              <a:gd fmla="val 50000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879490" y="1970564"/>
            <a:ext cx="1093634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2658690" y="2096399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0" name="Shape 330"/>
          <p:cNvSpPr/>
          <p:nvPr/>
        </p:nvSpPr>
        <p:spPr>
          <a:xfrm>
            <a:off x="2422632" y="2031619"/>
            <a:ext cx="236047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487017" y="2135528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UniqueTaskList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4303" y="2005493"/>
            <a:ext cx="236047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>
            <a:off x="4220351" y="2070510"/>
            <a:ext cx="266700" cy="1950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4" name="Shape 334"/>
          <p:cNvSpPr/>
          <p:nvPr/>
        </p:nvSpPr>
        <p:spPr>
          <a:xfrm>
            <a:off x="4503203" y="1710426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>
            <a:stCxn id="332" idx="3"/>
            <a:endCxn id="334" idx="1"/>
          </p:cNvCxnSpPr>
          <p:nvPr/>
        </p:nvCxnSpPr>
        <p:spPr>
          <a:xfrm flipH="1" rot="10800000">
            <a:off x="4220351" y="1840410"/>
            <a:ext cx="282900" cy="230100"/>
          </a:xfrm>
          <a:prstGeom prst="bentConnector3">
            <a:avLst>
              <a:gd fmla="val 4999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6" name="Shape 336"/>
          <p:cNvSpPr/>
          <p:nvPr/>
        </p:nvSpPr>
        <p:spPr>
          <a:xfrm>
            <a:off x="6313676" y="2143549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337" name="Shape 337"/>
          <p:cNvSpPr/>
          <p:nvPr/>
        </p:nvSpPr>
        <p:spPr>
          <a:xfrm>
            <a:off x="5643226" y="2207984"/>
            <a:ext cx="236047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3"/>
            <a:endCxn id="336" idx="1"/>
          </p:cNvCxnSpPr>
          <p:nvPr/>
        </p:nvCxnSpPr>
        <p:spPr>
          <a:xfrm>
            <a:off x="5879274" y="2273001"/>
            <a:ext cx="4344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9" name="Shape 339"/>
          <p:cNvSpPr/>
          <p:nvPr/>
        </p:nvSpPr>
        <p:spPr>
          <a:xfrm>
            <a:off x="6315289" y="1714187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672546" y="1778622"/>
            <a:ext cx="236047" cy="130035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>
            <a:off x="5908594" y="1843640"/>
            <a:ext cx="4068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2" name="Shape 342"/>
          <p:cNvSpPr/>
          <p:nvPr/>
        </p:nvSpPr>
        <p:spPr>
          <a:xfrm>
            <a:off x="5128257" y="2571750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sp>
        <p:nvSpPr>
          <p:cNvPr id="343" name="Shape 343"/>
          <p:cNvSpPr/>
          <p:nvPr/>
        </p:nvSpPr>
        <p:spPr>
          <a:xfrm>
            <a:off x="7712396" y="19231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041946" y="2211150"/>
            <a:ext cx="236047" cy="130035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flipH="1" rot="10800000">
            <a:off x="7277994" y="2030468"/>
            <a:ext cx="434400" cy="2457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6" name="Shape 346"/>
          <p:cNvSpPr/>
          <p:nvPr/>
        </p:nvSpPr>
        <p:spPr>
          <a:xfrm>
            <a:off x="7712396" y="2165412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 flipH="1" rot="10800000">
            <a:off x="7277994" y="2272568"/>
            <a:ext cx="434400" cy="3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8" name="Shape 348"/>
          <p:cNvSpPr/>
          <p:nvPr/>
        </p:nvSpPr>
        <p:spPr>
          <a:xfrm>
            <a:off x="7712396" y="2407645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StartDate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277994" y="2276168"/>
            <a:ext cx="434400" cy="2385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50" name="Shape 350"/>
          <p:cNvSpPr/>
          <p:nvPr/>
        </p:nvSpPr>
        <p:spPr>
          <a:xfrm>
            <a:off x="7712396" y="26498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DueDate</a:t>
            </a:r>
          </a:p>
        </p:txBody>
      </p:sp>
      <p:cxnSp>
        <p:nvCxnSpPr>
          <p:cNvPr id="351" name="Shape 351"/>
          <p:cNvCxnSpPr>
            <a:stCxn id="344" idx="3"/>
            <a:endCxn id="350" idx="1"/>
          </p:cNvCxnSpPr>
          <p:nvPr/>
        </p:nvCxnSpPr>
        <p:spPr>
          <a:xfrm>
            <a:off x="7277994" y="2276168"/>
            <a:ext cx="434400" cy="4809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52" name="Shape 352"/>
          <p:cNvCxnSpPr/>
          <p:nvPr/>
        </p:nvCxnSpPr>
        <p:spPr>
          <a:xfrm flipH="1" rot="-5400000">
            <a:off x="3316395" y="1863726"/>
            <a:ext cx="220275" cy="599"/>
          </a:xfrm>
          <a:prstGeom prst="bentConnector3">
            <a:avLst>
              <a:gd fmla="val 5002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3" name="Shape 353"/>
          <p:cNvSpPr/>
          <p:nvPr/>
        </p:nvSpPr>
        <p:spPr>
          <a:xfrm flipH="1">
            <a:off x="3290981" y="1622247"/>
            <a:ext cx="270503" cy="13164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660302" y="1354852"/>
            <a:ext cx="1539925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</a:t>
            </a: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sp>
        <p:nvSpPr>
          <p:cNvPr id="355" name="Shape 355"/>
          <p:cNvSpPr txBox="1"/>
          <p:nvPr/>
        </p:nvSpPr>
        <p:spPr>
          <a:xfrm rot="-5400000">
            <a:off x="6691481" y="2603196"/>
            <a:ext cx="66076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057400" y="3179618"/>
            <a:ext cx="1775949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flipH="1" rot="-5400000">
            <a:off x="1468369" y="2720699"/>
            <a:ext cx="623700" cy="554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1564786"/>
            <a:ext cx="7871734" cy="1292713"/>
          </a:xfrm>
          <a:prstGeom prst="roundRect">
            <a:avLst>
              <a:gd fmla="val 3484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GB" sz="1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2368830"/>
            <a:ext cx="1323049" cy="26007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0" name="Shape 370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2498865"/>
            <a:ext cx="223200" cy="449"/>
          </a:xfrm>
          <a:prstGeom prst="bentConnector3">
            <a:avLst>
              <a:gd fmla="val 5002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2" name="Shape 372"/>
          <p:cNvSpPr/>
          <p:nvPr/>
        </p:nvSpPr>
        <p:spPr>
          <a:xfrm flipH="1" rot="-5400000">
            <a:off x="4208840" y="2411103"/>
            <a:ext cx="202877" cy="175522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2498864"/>
            <a:ext cx="228600" cy="1574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374" name="Shape 374"/>
          <p:cNvSpPr/>
          <p:nvPr/>
        </p:nvSpPr>
        <p:spPr>
          <a:xfrm>
            <a:off x="4621364" y="2368830"/>
            <a:ext cx="1169835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b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1918530"/>
            <a:ext cx="1323049" cy="26007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0443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77" name="Shape 377"/>
          <p:cNvSpPr/>
          <p:nvPr/>
        </p:nvSpPr>
        <p:spPr>
          <a:xfrm>
            <a:off x="2417084" y="1979584"/>
            <a:ext cx="236047" cy="130035"/>
          </a:xfrm>
          <a:prstGeom prst="flowChartDecision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048565"/>
            <a:ext cx="223200" cy="449"/>
          </a:xfrm>
          <a:prstGeom prst="bentConnector3">
            <a:avLst>
              <a:gd fmla="val 5002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9" name="Shape 379"/>
          <p:cNvSpPr/>
          <p:nvPr/>
        </p:nvSpPr>
        <p:spPr>
          <a:xfrm flipH="1" rot="-5400000">
            <a:off x="4205602" y="1960803"/>
            <a:ext cx="202877" cy="175522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1918530"/>
            <a:ext cx="1093634" cy="26007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2370307"/>
            <a:ext cx="1200706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119884" y="2242518"/>
            <a:ext cx="251324" cy="12599"/>
          </a:xfrm>
          <a:prstGeom prst="bentConnector3">
            <a:avLst>
              <a:gd fmla="val 50016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383" name="Shape 383"/>
          <p:cNvSpPr/>
          <p:nvPr/>
        </p:nvSpPr>
        <p:spPr>
          <a:xfrm>
            <a:off x="7615738" y="1858242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2369718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flipH="1" rot="10800000">
            <a:off x="7220506" y="2499742"/>
            <a:ext cx="395100" cy="600"/>
          </a:xfrm>
          <a:prstGeom prst="bentConnector3">
            <a:avLst>
              <a:gd fmla="val 50017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dot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990600" y="514350"/>
            <a:ext cx="7315200" cy="41147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066800" y="971549"/>
            <a:ext cx="2362200" cy="235889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Display</a:t>
            </a:r>
          </a:p>
        </p:txBody>
      </p:sp>
      <p:sp>
        <p:nvSpPr>
          <p:cNvPr id="392" name="Shape 392"/>
          <p:cNvSpPr/>
          <p:nvPr/>
        </p:nvSpPr>
        <p:spPr>
          <a:xfrm>
            <a:off x="1066800" y="4041905"/>
            <a:ext cx="2362200" cy="51434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Completed</a:t>
            </a:r>
          </a:p>
        </p:txBody>
      </p:sp>
      <p:sp>
        <p:nvSpPr>
          <p:cNvPr id="393" name="Shape 393"/>
          <p:cNvSpPr/>
          <p:nvPr/>
        </p:nvSpPr>
        <p:spPr>
          <a:xfrm>
            <a:off x="1066800" y="571500"/>
            <a:ext cx="7162799" cy="3429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</a:p>
        </p:txBody>
      </p:sp>
      <p:sp>
        <p:nvSpPr>
          <p:cNvPr id="394" name="Shape 394"/>
          <p:cNvSpPr/>
          <p:nvPr/>
        </p:nvSpPr>
        <p:spPr>
          <a:xfrm>
            <a:off x="3581400" y="971550"/>
            <a:ext cx="4648199" cy="360045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</a:p>
        </p:txBody>
      </p:sp>
      <p:sp>
        <p:nvSpPr>
          <p:cNvPr id="395" name="Shape 395"/>
          <p:cNvSpPr/>
          <p:nvPr/>
        </p:nvSpPr>
        <p:spPr>
          <a:xfrm>
            <a:off x="1066800" y="3429000"/>
            <a:ext cx="2362200" cy="51434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Left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