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1363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990600" y="685800"/>
            <a:ext cx="73152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1295399"/>
            <a:ext cx="2362200" cy="3145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Display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389207"/>
            <a:ext cx="2362200" cy="685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# Task 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762000"/>
            <a:ext cx="71628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81400" y="1295400"/>
            <a:ext cx="4648200" cy="480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Display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572000"/>
            <a:ext cx="2362200" cy="685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# Task Left</a:t>
            </a: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145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Tan Ke Xuan</cp:lastModifiedBy>
  <cp:revision>61</cp:revision>
  <dcterms:created xsi:type="dcterms:W3CDTF">2016-07-22T14:33:02Z</dcterms:created>
  <dcterms:modified xsi:type="dcterms:W3CDTF">2016-10-07T06:19:15Z</dcterms:modified>
</cp:coreProperties>
</file>