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68" r:id="rId6"/>
    <p:sldId id="269" r:id="rId7"/>
    <p:sldId id="272" r:id="rId8"/>
    <p:sldId id="264" r:id="rId9"/>
    <p:sldId id="266" r:id="rId10"/>
    <p:sldId id="270" r:id="rId11"/>
    <p:sldId id="271" r:id="rId12"/>
    <p:sldId id="276" r:id="rId13"/>
    <p:sldId id="259" r:id="rId14"/>
    <p:sldId id="267" r:id="rId15"/>
    <p:sldId id="275" r:id="rId16"/>
    <p:sldId id="273" r:id="rId17"/>
    <p:sldId id="274" r:id="rId18"/>
    <p:sldId id="261" r:id="rId19"/>
    <p:sldId id="262" r:id="rId20"/>
    <p:sldId id="26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3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82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304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25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60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66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1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434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97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75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4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77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80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3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506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10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91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TaskList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Over-Do-It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00050"/>
            <a:ext cx="8431104" cy="4378459"/>
            <a:chOff x="152400" y="400050"/>
            <a:chExt cx="8431104" cy="4378459"/>
          </a:xfrm>
        </p:grpSpPr>
        <p:sp>
          <p:nvSpPr>
            <p:cNvPr id="167" name="Shape 167"/>
            <p:cNvSpPr/>
            <p:nvPr/>
          </p:nvSpPr>
          <p:spPr>
            <a:xfrm>
              <a:off x="1111859" y="455944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1658676" y="728697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1586669" y="991718"/>
              <a:ext cx="152399" cy="764932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152400" y="400050"/>
              <a:ext cx="324035" cy="430057"/>
              <a:chOff x="3239900" y="4149080"/>
              <a:chExt cx="648071" cy="1146819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3419871" y="4149080"/>
                <a:ext cx="288032" cy="288032"/>
              </a:xfrm>
              <a:prstGeom prst="flowChartConnector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" name="Shape 172"/>
              <p:cNvCxnSpPr>
                <a:stCxn id="171" idx="4"/>
              </p:cNvCxnSpPr>
              <p:nvPr/>
            </p:nvCxnSpPr>
            <p:spPr>
              <a:xfrm>
                <a:off x="3563887" y="4437112"/>
                <a:ext cx="0" cy="50400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Shape 173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7894"/>
                    </a:moveTo>
                    <a:lnTo>
                      <a:pt x="60397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" name="Shape 174"/>
              <p:cNvCxnSpPr/>
              <p:nvPr/>
            </p:nvCxnSpPr>
            <p:spPr>
              <a:xfrm>
                <a:off x="3239900" y="4509119"/>
                <a:ext cx="648071" cy="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Shape 175"/>
            <p:cNvSpPr/>
            <p:nvPr/>
          </p:nvSpPr>
          <p:spPr>
            <a:xfrm>
              <a:off x="3335582" y="458709"/>
              <a:ext cx="1093634" cy="260070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:Logic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3882400" y="731462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3810392" y="1075107"/>
              <a:ext cx="144016" cy="624393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102576" y="428734"/>
              <a:ext cx="1480928" cy="269623"/>
            </a:xfrm>
            <a:prstGeom prst="rect">
              <a:avLst/>
            </a:prstGeom>
            <a:solidFill>
              <a:srgbClr val="7030A0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en-GB" sz="16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sz="1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EventsCenter</a:t>
              </a:r>
              <a:endPara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7840672" y="701488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0" name="Shape 180"/>
            <p:cNvSpPr/>
            <p:nvPr/>
          </p:nvSpPr>
          <p:spPr>
            <a:xfrm>
              <a:off x="7768664" y="991719"/>
              <a:ext cx="142006" cy="623424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466818" y="994484"/>
              <a:ext cx="1119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466817" y="1009408"/>
              <a:ext cx="949457" cy="1660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1</a:t>
              </a:r>
              <a:endPara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39068" y="1075108"/>
              <a:ext cx="2071323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1861932" y="1090034"/>
              <a:ext cx="1729086" cy="16002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sz="14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</a:t>
              </a:r>
              <a:r>
                <a:rPr lang="en-GB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(“select 1”)</a:t>
              </a:r>
              <a:endPara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Shape 185"/>
            <p:cNvCxnSpPr/>
            <p:nvPr/>
          </p:nvCxnSpPr>
          <p:spPr>
            <a:xfrm flipV="1">
              <a:off x="3954407" y="1113360"/>
              <a:ext cx="3814257" cy="40446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6" name="Shape 186"/>
            <p:cNvSpPr txBox="1"/>
            <p:nvPr/>
          </p:nvSpPr>
          <p:spPr>
            <a:xfrm>
              <a:off x="4299771" y="1156937"/>
              <a:ext cx="3177510" cy="1263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 dirty="0" err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JumpToListRequestEvent</a:t>
              </a: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cxnSp>
          <p:nvCxnSpPr>
            <p:cNvPr id="188" name="Shape 188"/>
            <p:cNvCxnSpPr/>
            <p:nvPr/>
          </p:nvCxnSpPr>
          <p:spPr>
            <a:xfrm flipV="1">
              <a:off x="3979120" y="1446426"/>
              <a:ext cx="3764832" cy="118402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1739068" y="1699501"/>
              <a:ext cx="2058117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90617" y="1756651"/>
              <a:ext cx="1196051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sp>
          <p:nvSpPr>
            <p:cNvPr id="199" name="Shape 199"/>
            <p:cNvSpPr txBox="1"/>
            <p:nvPr/>
          </p:nvSpPr>
          <p:spPr>
            <a:xfrm>
              <a:off x="1815267" y="3686459"/>
              <a:ext cx="2716634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 dirty="0" err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JumpToListRequestEvent</a:t>
              </a: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791146" y="3221424"/>
              <a:ext cx="1371599" cy="260070"/>
            </a:xfrm>
            <a:prstGeom prst="rect">
              <a:avLst/>
            </a:prstGeom>
            <a:solidFill>
              <a:srgbClr val="7030A0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:EventsCenter</a:t>
              </a:r>
            </a:p>
          </p:txBody>
        </p:sp>
        <p:cxnSp>
          <p:nvCxnSpPr>
            <p:cNvPr id="202" name="Shape 202"/>
            <p:cNvCxnSpPr/>
            <p:nvPr/>
          </p:nvCxnSpPr>
          <p:spPr>
            <a:xfrm>
              <a:off x="4456730" y="3486215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3" name="Shape 203"/>
            <p:cNvSpPr/>
            <p:nvPr/>
          </p:nvSpPr>
          <p:spPr>
            <a:xfrm>
              <a:off x="4384723" y="3803414"/>
              <a:ext cx="142006" cy="777567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" name="Shape 205"/>
            <p:cNvCxnSpPr/>
            <p:nvPr/>
          </p:nvCxnSpPr>
          <p:spPr>
            <a:xfrm>
              <a:off x="2975641" y="4580982"/>
              <a:ext cx="1448754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 flipH="1">
              <a:off x="314393" y="824753"/>
              <a:ext cx="23" cy="1199003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9" name="Shape 209"/>
            <p:cNvSpPr/>
            <p:nvPr/>
          </p:nvSpPr>
          <p:spPr>
            <a:xfrm>
              <a:off x="721633" y="3208741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210" name="Shape 210"/>
            <p:cNvCxnSpPr/>
            <p:nvPr/>
          </p:nvCxnSpPr>
          <p:spPr>
            <a:xfrm>
              <a:off x="1268450" y="3481494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1" name="Shape 211"/>
            <p:cNvSpPr/>
            <p:nvPr/>
          </p:nvSpPr>
          <p:spPr>
            <a:xfrm>
              <a:off x="1196442" y="4252853"/>
              <a:ext cx="130545" cy="204846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1348843" y="4457700"/>
              <a:ext cx="3061842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1348842" y="4252853"/>
              <a:ext cx="3061841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solid"/>
              <a:round/>
              <a:headEnd type="stealth" w="lg" len="lg"/>
              <a:tailEnd type="none" w="med" len="med"/>
            </a:ln>
          </p:spPr>
        </p:cxnSp>
        <p:sp>
          <p:nvSpPr>
            <p:cNvPr id="214" name="Shape 214"/>
            <p:cNvSpPr txBox="1"/>
            <p:nvPr/>
          </p:nvSpPr>
          <p:spPr>
            <a:xfrm>
              <a:off x="1416275" y="4046526"/>
              <a:ext cx="265986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handle</a:t>
              </a:r>
              <a:r>
                <a:rPr lang="en-GB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TaskList</a:t>
              </a: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ChangedEvent()</a:t>
              </a:r>
            </a:p>
          </p:txBody>
        </p:sp>
        <p:grpSp>
          <p:nvGrpSpPr>
            <p:cNvPr id="215" name="Shape 215"/>
            <p:cNvGrpSpPr/>
            <p:nvPr/>
          </p:nvGrpSpPr>
          <p:grpSpPr>
            <a:xfrm>
              <a:off x="1010860" y="4177876"/>
              <a:ext cx="234622" cy="233701"/>
              <a:chOff x="1010860" y="5570502"/>
              <a:chExt cx="234622" cy="311601"/>
            </a:xfrm>
          </p:grpSpPr>
          <p:sp>
            <p:nvSpPr>
              <p:cNvPr id="216" name="Shape 216"/>
              <p:cNvSpPr/>
              <p:nvPr/>
            </p:nvSpPr>
            <p:spPr>
              <a:xfrm rot="-8199002">
                <a:off x="1028134" y="5612032"/>
                <a:ext cx="167451" cy="1168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3038"/>
                    </a:moveTo>
                    <a:cubicBezTo>
                      <a:pt x="31821" y="7955"/>
                      <a:pt x="63642" y="-7126"/>
                      <a:pt x="83225" y="3646"/>
                    </a:cubicBezTo>
                    <a:cubicBezTo>
                      <a:pt x="102807" y="14420"/>
                      <a:pt x="128101" y="68287"/>
                      <a:pt x="117494" y="87679"/>
                    </a:cubicBezTo>
                    <a:cubicBezTo>
                      <a:pt x="106887" y="107071"/>
                      <a:pt x="63234" y="113535"/>
                      <a:pt x="19582" y="120000"/>
                    </a:cubicBezTo>
                  </a:path>
                </a:pathLst>
              </a:cu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1147403" y="5712512"/>
                <a:ext cx="98080" cy="169591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Shape 218"/>
            <p:cNvSpPr txBox="1"/>
            <p:nvPr/>
          </p:nvSpPr>
          <p:spPr>
            <a:xfrm>
              <a:off x="194561" y="4083428"/>
              <a:ext cx="794081" cy="32316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Update status bar</a:t>
              </a:r>
            </a:p>
          </p:txBody>
        </p:sp>
        <p:cxnSp>
          <p:nvCxnSpPr>
            <p:cNvPr id="62" name="Shape 185"/>
            <p:cNvCxnSpPr/>
            <p:nvPr/>
          </p:nvCxnSpPr>
          <p:spPr>
            <a:xfrm>
              <a:off x="2914160" y="3930839"/>
              <a:ext cx="1418095" cy="94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4004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597460"/>
            <a:ext cx="9144000" cy="1995232"/>
            <a:chOff x="0" y="1597460"/>
            <a:chExt cx="9144000" cy="19952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97460"/>
              <a:ext cx="9144000" cy="199523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7072672" y="2025942"/>
              <a:ext cx="524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end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4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217465" y="1085850"/>
            <a:ext cx="4917083" cy="29717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28" name="Shape 228"/>
          <p:cNvSpPr/>
          <p:nvPr/>
        </p:nvSpPr>
        <p:spPr>
          <a:xfrm>
            <a:off x="2095948" y="1755914"/>
            <a:ext cx="1093634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229" name="Shape 229"/>
          <p:cNvSpPr/>
          <p:nvPr/>
        </p:nvSpPr>
        <p:spPr>
          <a:xfrm>
            <a:off x="2592527" y="238436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230" name="Shape 230"/>
          <p:cNvSpPr/>
          <p:nvPr/>
        </p:nvSpPr>
        <p:spPr>
          <a:xfrm>
            <a:off x="2092841" y="1328193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231" name="Shape 231"/>
          <p:cNvCxnSpPr>
            <a:stCxn id="230" idx="2"/>
            <a:endCxn id="228" idx="0"/>
          </p:cNvCxnSpPr>
          <p:nvPr/>
        </p:nvCxnSpPr>
        <p:spPr>
          <a:xfrm rot="-5400000" flipH="1">
            <a:off x="2557309" y="1670613"/>
            <a:ext cx="1677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2" name="Shape 232"/>
          <p:cNvSpPr/>
          <p:nvPr/>
        </p:nvSpPr>
        <p:spPr>
          <a:xfrm flipH="1">
            <a:off x="5394717" y="1582857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644735" y="2243953"/>
            <a:ext cx="684900" cy="44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4" name="Shape 234"/>
          <p:cNvSpPr/>
          <p:nvPr/>
        </p:nvSpPr>
        <p:spPr>
          <a:xfrm rot="-5400000">
            <a:off x="5999104" y="1807652"/>
            <a:ext cx="177165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5" name="Shape 235"/>
          <p:cNvSpPr/>
          <p:nvPr/>
        </p:nvSpPr>
        <p:spPr>
          <a:xfrm>
            <a:off x="2592527" y="27370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236" name="Shape 236"/>
          <p:cNvSpPr/>
          <p:nvPr/>
        </p:nvSpPr>
        <p:spPr>
          <a:xfrm>
            <a:off x="2592526" y="34228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237" name="Shape 237"/>
          <p:cNvSpPr/>
          <p:nvPr/>
        </p:nvSpPr>
        <p:spPr>
          <a:xfrm>
            <a:off x="2592525" y="299397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238" name="Shape 238"/>
          <p:cNvSpPr/>
          <p:nvPr/>
        </p:nvSpPr>
        <p:spPr>
          <a:xfrm>
            <a:off x="3839323" y="317160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239" name="Shape 239"/>
          <p:cNvSpPr/>
          <p:nvPr/>
        </p:nvSpPr>
        <p:spPr>
          <a:xfrm>
            <a:off x="2592527" y="372450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240" name="Shape 240"/>
          <p:cNvSpPr/>
          <p:nvPr/>
        </p:nvSpPr>
        <p:spPr>
          <a:xfrm>
            <a:off x="2324548" y="2029838"/>
            <a:ext cx="183156" cy="121179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Shape 241"/>
          <p:cNvCxnSpPr>
            <a:stCxn id="240" idx="2"/>
            <a:endCxn id="229" idx="1"/>
          </p:cNvCxnSpPr>
          <p:nvPr/>
        </p:nvCxnSpPr>
        <p:spPr>
          <a:xfrm rot="-5400000" flipH="1">
            <a:off x="2343226" y="2223918"/>
            <a:ext cx="3222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2" name="Shape 242"/>
          <p:cNvSpPr/>
          <p:nvPr/>
        </p:nvSpPr>
        <p:spPr>
          <a:xfrm>
            <a:off x="3759694" y="256272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43" name="Shape 243"/>
          <p:cNvCxnSpPr>
            <a:stCxn id="240" idx="2"/>
            <a:endCxn id="235" idx="1"/>
          </p:cNvCxnSpPr>
          <p:nvPr/>
        </p:nvCxnSpPr>
        <p:spPr>
          <a:xfrm rot="-5400000" flipH="1">
            <a:off x="2166976" y="2400168"/>
            <a:ext cx="674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244"/>
          <p:cNvCxnSpPr>
            <a:stCxn id="240" idx="2"/>
            <a:endCxn id="237" idx="1"/>
          </p:cNvCxnSpPr>
          <p:nvPr/>
        </p:nvCxnSpPr>
        <p:spPr>
          <a:xfrm rot="-5400000" flipH="1">
            <a:off x="2038426" y="2528718"/>
            <a:ext cx="9318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245"/>
          <p:cNvCxnSpPr>
            <a:stCxn id="240" idx="2"/>
            <a:endCxn id="236" idx="1"/>
          </p:cNvCxnSpPr>
          <p:nvPr/>
        </p:nvCxnSpPr>
        <p:spPr>
          <a:xfrm rot="-5400000" flipH="1">
            <a:off x="1824076" y="2743068"/>
            <a:ext cx="1360499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" name="Shape 246"/>
          <p:cNvCxnSpPr>
            <a:endCxn id="239" idx="1"/>
          </p:cNvCxnSpPr>
          <p:nvPr/>
        </p:nvCxnSpPr>
        <p:spPr>
          <a:xfrm rot="-5400000" flipH="1">
            <a:off x="1483727" y="2704515"/>
            <a:ext cx="1797299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7" name="Shape 247"/>
          <p:cNvSpPr/>
          <p:nvPr/>
        </p:nvSpPr>
        <p:spPr>
          <a:xfrm>
            <a:off x="5143948" y="1328193"/>
            <a:ext cx="772043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48" name="Shape 248"/>
          <p:cNvCxnSpPr>
            <a:stCxn id="242" idx="3"/>
            <a:endCxn id="232" idx="3"/>
          </p:cNvCxnSpPr>
          <p:nvPr/>
        </p:nvCxnSpPr>
        <p:spPr>
          <a:xfrm rot="10800000" flipH="1">
            <a:off x="4800600" y="1714636"/>
            <a:ext cx="729300" cy="936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Shape 249"/>
          <p:cNvCxnSpPr>
            <a:stCxn id="232" idx="3"/>
            <a:endCxn id="238" idx="3"/>
          </p:cNvCxnSpPr>
          <p:nvPr/>
        </p:nvCxnSpPr>
        <p:spPr>
          <a:xfrm rot="5400000">
            <a:off x="4432119" y="2162549"/>
            <a:ext cx="15459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Shape 250"/>
          <p:cNvCxnSpPr>
            <a:stCxn id="232" idx="3"/>
            <a:endCxn id="235" idx="3"/>
          </p:cNvCxnSpPr>
          <p:nvPr/>
        </p:nvCxnSpPr>
        <p:spPr>
          <a:xfrm rot="5400000">
            <a:off x="4052469" y="1348199"/>
            <a:ext cx="11112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Shape 251"/>
          <p:cNvCxnSpPr>
            <a:stCxn id="228" idx="3"/>
            <a:endCxn id="232" idx="3"/>
          </p:cNvCxnSpPr>
          <p:nvPr/>
        </p:nvCxnSpPr>
        <p:spPr>
          <a:xfrm rot="10800000" flipH="1">
            <a:off x="3189583" y="1714649"/>
            <a:ext cx="2340300" cy="171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>
            <a:stCxn id="232" idx="3"/>
            <a:endCxn id="236" idx="3"/>
          </p:cNvCxnSpPr>
          <p:nvPr/>
        </p:nvCxnSpPr>
        <p:spPr>
          <a:xfrm rot="5400000">
            <a:off x="3709569" y="1691099"/>
            <a:ext cx="17969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32" idx="3"/>
            <a:endCxn id="239" idx="3"/>
          </p:cNvCxnSpPr>
          <p:nvPr/>
        </p:nvCxnSpPr>
        <p:spPr>
          <a:xfrm rot="5400000">
            <a:off x="3558669" y="1841999"/>
            <a:ext cx="20987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Shape 254"/>
          <p:cNvSpPr/>
          <p:nvPr/>
        </p:nvSpPr>
        <p:spPr>
          <a:xfrm>
            <a:off x="3657600" y="1328193"/>
            <a:ext cx="1031399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55" name="Shape 255"/>
          <p:cNvCxnSpPr>
            <a:stCxn id="230" idx="0"/>
          </p:cNvCxnSpPr>
          <p:nvPr/>
        </p:nvCxnSpPr>
        <p:spPr>
          <a:xfrm rot="-5400000">
            <a:off x="4616209" y="-776456"/>
            <a:ext cx="1281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3198608" y="1458227"/>
            <a:ext cx="484447" cy="17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7" name="Shape 257"/>
          <p:cNvCxnSpPr>
            <a:endCxn id="247" idx="1"/>
          </p:cNvCxnSpPr>
          <p:nvPr/>
        </p:nvCxnSpPr>
        <p:spPr>
          <a:xfrm rot="10800000" flipH="1">
            <a:off x="4714348" y="1458228"/>
            <a:ext cx="429600" cy="18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8" name="Shape 258"/>
          <p:cNvSpPr/>
          <p:nvPr/>
        </p:nvSpPr>
        <p:spPr>
          <a:xfrm rot="-5400000">
            <a:off x="6385188" y="3379276"/>
            <a:ext cx="1028699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59" name="Shape 259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60" name="Shape 260"/>
          <p:cNvSpPr/>
          <p:nvPr/>
        </p:nvSpPr>
        <p:spPr>
          <a:xfrm rot="10800000" flipH="1">
            <a:off x="1367766" y="1714500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stCxn id="230" idx="1"/>
            <a:endCxn id="260" idx="3"/>
          </p:cNvCxnSpPr>
          <p:nvPr/>
        </p:nvCxnSpPr>
        <p:spPr>
          <a:xfrm flipH="1">
            <a:off x="1503041" y="1458228"/>
            <a:ext cx="589800" cy="256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2" name="Shape 262"/>
          <p:cNvCxnSpPr>
            <a:stCxn id="229" idx="2"/>
            <a:endCxn id="242" idx="1"/>
          </p:cNvCxnSpPr>
          <p:nvPr/>
        </p:nvCxnSpPr>
        <p:spPr>
          <a:xfrm rot="-5400000" flipH="1">
            <a:off x="3404845" y="2296500"/>
            <a:ext cx="8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3" name="Shape 263"/>
          <p:cNvCxnSpPr>
            <a:stCxn id="232" idx="3"/>
            <a:endCxn id="229" idx="3"/>
          </p:cNvCxnSpPr>
          <p:nvPr/>
        </p:nvCxnSpPr>
        <p:spPr>
          <a:xfrm rot="5400000">
            <a:off x="4228719" y="1171949"/>
            <a:ext cx="758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Shape 264"/>
          <p:cNvCxnSpPr>
            <a:stCxn id="237" idx="2"/>
            <a:endCxn id="238" idx="1"/>
          </p:cNvCxnSpPr>
          <p:nvPr/>
        </p:nvCxnSpPr>
        <p:spPr>
          <a:xfrm rot="-5400000" flipH="1">
            <a:off x="3444893" y="2866050"/>
            <a:ext cx="888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5" name="Shape 265"/>
          <p:cNvCxnSpPr>
            <a:stCxn id="232" idx="3"/>
            <a:endCxn id="237" idx="3"/>
          </p:cNvCxnSpPr>
          <p:nvPr/>
        </p:nvCxnSpPr>
        <p:spPr>
          <a:xfrm rot="5400000">
            <a:off x="3923919" y="1476749"/>
            <a:ext cx="1368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/>
          <p:nvPr/>
        </p:nvSpPr>
        <p:spPr>
          <a:xfrm>
            <a:off x="5435896" y="2171700"/>
            <a:ext cx="229325" cy="12492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687514" y="2235901"/>
            <a:ext cx="3048000" cy="15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431573" y="3366103"/>
            <a:ext cx="229325" cy="120046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 rot="10800000" flipH="1">
            <a:off x="4114798" y="3354530"/>
            <a:ext cx="2642194" cy="76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6965" y="105833"/>
            <a:ext cx="8737768" cy="4967149"/>
            <a:chOff x="346965" y="105833"/>
            <a:chExt cx="8737768" cy="4967149"/>
          </a:xfrm>
        </p:grpSpPr>
        <p:sp>
          <p:nvSpPr>
            <p:cNvPr id="112" name="Shape 274"/>
            <p:cNvSpPr/>
            <p:nvPr/>
          </p:nvSpPr>
          <p:spPr>
            <a:xfrm>
              <a:off x="359147" y="105833"/>
              <a:ext cx="8725586" cy="4639733"/>
            </a:xfrm>
            <a:prstGeom prst="roundRect">
              <a:avLst>
                <a:gd name="adj" fmla="val 3484"/>
              </a:avLst>
            </a:prstGeom>
            <a:solidFill>
              <a:srgbClr val="DAE5F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200" b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Logic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1549601" y="3246630"/>
              <a:ext cx="1143735" cy="271996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CommandResult</a:t>
              </a:r>
              <a:endParaRPr lang="en-GB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 flipH="1">
              <a:off x="7209829" y="3520358"/>
              <a:ext cx="1189368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ExitCommand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68870" y="4157714"/>
              <a:ext cx="1143735" cy="271996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LogicManager</a:t>
              </a:r>
            </a:p>
          </p:txBody>
        </p:sp>
        <p:cxnSp>
          <p:nvCxnSpPr>
            <p:cNvPr id="278" name="Shape 278"/>
            <p:cNvCxnSpPr>
              <a:stCxn id="284" idx="0"/>
              <a:endCxn id="275" idx="3"/>
            </p:cNvCxnSpPr>
            <p:nvPr/>
          </p:nvCxnSpPr>
          <p:spPr>
            <a:xfrm rot="16200000" flipV="1">
              <a:off x="4082652" y="1993312"/>
              <a:ext cx="776662" cy="3555294"/>
            </a:xfrm>
            <a:prstGeom prst="bentConnector2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ot"/>
              <a:round/>
              <a:headEnd type="none" w="med" len="med"/>
              <a:tailEnd type="stealth" w="lg" len="lg"/>
            </a:ln>
          </p:spPr>
        </p:cxnSp>
        <p:sp>
          <p:nvSpPr>
            <p:cNvPr id="279" name="Shape 279"/>
            <p:cNvSpPr/>
            <p:nvPr/>
          </p:nvSpPr>
          <p:spPr>
            <a:xfrm rot="-5400000" flipH="1">
              <a:off x="6625811" y="4176223"/>
              <a:ext cx="212178" cy="183565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05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Shape 280"/>
            <p:cNvCxnSpPr>
              <a:endCxn id="275" idx="1"/>
            </p:cNvCxnSpPr>
            <p:nvPr/>
          </p:nvCxnSpPr>
          <p:spPr>
            <a:xfrm flipV="1">
              <a:off x="1130202" y="3382628"/>
              <a:ext cx="419399" cy="3563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ot"/>
              <a:round/>
              <a:headEnd type="none" w="med" len="med"/>
              <a:tailEnd type="stealth" w="lg" len="lg"/>
            </a:ln>
          </p:spPr>
        </p:cxnSp>
        <p:sp>
          <p:nvSpPr>
            <p:cNvPr id="282" name="Shape 282"/>
            <p:cNvSpPr/>
            <p:nvPr/>
          </p:nvSpPr>
          <p:spPr>
            <a:xfrm flipH="1">
              <a:off x="7209829" y="3825158"/>
              <a:ext cx="1189368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FindCommand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flipH="1">
              <a:off x="7209827" y="4429563"/>
              <a:ext cx="1189368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SelectCommand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844924" y="4159290"/>
              <a:ext cx="807412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{abstract}</a:t>
              </a:r>
              <a:br>
                <a:rPr lang="en-GB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Command</a:t>
              </a:r>
            </a:p>
          </p:txBody>
        </p:sp>
        <p:cxnSp>
          <p:nvCxnSpPr>
            <p:cNvPr id="285" name="Shape 285"/>
            <p:cNvCxnSpPr>
              <a:stCxn id="276" idx="3"/>
              <a:endCxn id="279" idx="3"/>
            </p:cNvCxnSpPr>
            <p:nvPr/>
          </p:nvCxnSpPr>
          <p:spPr>
            <a:xfrm rot="10800000" flipV="1">
              <a:off x="6823683" y="3656356"/>
              <a:ext cx="386146" cy="611650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Shape 286"/>
            <p:cNvCxnSpPr>
              <a:stCxn id="279" idx="3"/>
              <a:endCxn id="283" idx="3"/>
            </p:cNvCxnSpPr>
            <p:nvPr/>
          </p:nvCxnSpPr>
          <p:spPr>
            <a:xfrm>
              <a:off x="6823683" y="4268006"/>
              <a:ext cx="386144" cy="297555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Shape 287"/>
            <p:cNvCxnSpPr>
              <a:stCxn id="279" idx="3"/>
              <a:endCxn id="282" idx="3"/>
            </p:cNvCxnSpPr>
            <p:nvPr/>
          </p:nvCxnSpPr>
          <p:spPr>
            <a:xfrm flipV="1">
              <a:off x="6823683" y="3961156"/>
              <a:ext cx="386146" cy="306850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8" name="Shape 288"/>
            <p:cNvSpPr/>
            <p:nvPr/>
          </p:nvSpPr>
          <p:spPr>
            <a:xfrm>
              <a:off x="2981481" y="4159619"/>
              <a:ext cx="612271" cy="271996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Parser</a:t>
              </a:r>
            </a:p>
          </p:txBody>
        </p:sp>
        <p:cxnSp>
          <p:nvCxnSpPr>
            <p:cNvPr id="289" name="Shape 289"/>
            <p:cNvCxnSpPr>
              <a:stCxn id="277" idx="3"/>
              <a:endCxn id="288" idx="1"/>
            </p:cNvCxnSpPr>
            <p:nvPr/>
          </p:nvCxnSpPr>
          <p:spPr>
            <a:xfrm>
              <a:off x="2612605" y="4293712"/>
              <a:ext cx="368876" cy="1905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90" name="Shape 290"/>
            <p:cNvCxnSpPr>
              <a:stCxn id="284" idx="2"/>
            </p:cNvCxnSpPr>
            <p:nvPr/>
          </p:nvCxnSpPr>
          <p:spPr>
            <a:xfrm>
              <a:off x="6248630" y="4431286"/>
              <a:ext cx="0" cy="362663"/>
            </a:xfrm>
            <a:prstGeom prst="straightConnector1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ot"/>
              <a:round/>
              <a:headEnd type="none" w="med" len="med"/>
              <a:tailEnd type="stealth" w="lg" len="lg"/>
            </a:ln>
          </p:spPr>
        </p:cxnSp>
        <p:sp>
          <p:nvSpPr>
            <p:cNvPr id="291" name="Shape 291"/>
            <p:cNvSpPr/>
            <p:nvPr/>
          </p:nvSpPr>
          <p:spPr>
            <a:xfrm rot="16200000">
              <a:off x="571550" y="3386880"/>
              <a:ext cx="857838" cy="434352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&lt;&lt;interface&gt;&gt;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Logic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812692" y="4026940"/>
              <a:ext cx="282895" cy="137678"/>
            </a:xfrm>
            <a:prstGeom prst="triangle">
              <a:avLst>
                <a:gd name="adj" fmla="val 50000"/>
              </a:avLst>
            </a:prstGeom>
            <a:solidFill>
              <a:srgbClr val="538CD5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05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3" name="Shape 293"/>
            <p:cNvCxnSpPr>
              <a:stCxn id="277" idx="1"/>
              <a:endCxn id="292" idx="3"/>
            </p:cNvCxnSpPr>
            <p:nvPr/>
          </p:nvCxnSpPr>
          <p:spPr>
            <a:xfrm rot="10800000">
              <a:off x="954140" y="4164618"/>
              <a:ext cx="514730" cy="129094"/>
            </a:xfrm>
            <a:prstGeom prst="bentConnector2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Shape 294"/>
            <p:cNvCxnSpPr>
              <a:stCxn id="288" idx="3"/>
              <a:endCxn id="40" idx="1"/>
            </p:cNvCxnSpPr>
            <p:nvPr/>
          </p:nvCxnSpPr>
          <p:spPr>
            <a:xfrm flipV="1">
              <a:off x="3593752" y="4292681"/>
              <a:ext cx="610264" cy="2936"/>
            </a:xfrm>
            <a:prstGeom prst="straightConnector1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ot"/>
              <a:round/>
              <a:headEnd type="none" w="med" len="med"/>
              <a:tailEnd type="stealth" w="lg" len="lg"/>
            </a:ln>
          </p:spPr>
        </p:cxnSp>
        <p:cxnSp>
          <p:nvCxnSpPr>
            <p:cNvPr id="295" name="Shape 295"/>
            <p:cNvCxnSpPr/>
            <p:nvPr/>
          </p:nvCxnSpPr>
          <p:spPr>
            <a:xfrm flipH="1">
              <a:off x="2040386" y="4446091"/>
              <a:ext cx="3839" cy="353161"/>
            </a:xfrm>
            <a:prstGeom prst="straightConnector1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96" name="Shape 296"/>
            <p:cNvCxnSpPr/>
            <p:nvPr/>
          </p:nvCxnSpPr>
          <p:spPr>
            <a:xfrm flipV="1">
              <a:off x="346965" y="3585501"/>
              <a:ext cx="438612" cy="103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BFBFBF"/>
              </a:solidFill>
              <a:prstDash val="dot"/>
              <a:round/>
              <a:headEnd type="none" w="med" len="med"/>
              <a:tailEnd type="stealth" w="lg" len="lg"/>
            </a:ln>
          </p:spPr>
        </p:cxnSp>
        <p:cxnSp>
          <p:nvCxnSpPr>
            <p:cNvPr id="297" name="Shape 297"/>
            <p:cNvCxnSpPr>
              <a:stCxn id="277" idx="0"/>
              <a:endCxn id="284" idx="0"/>
            </p:cNvCxnSpPr>
            <p:nvPr/>
          </p:nvCxnSpPr>
          <p:spPr>
            <a:xfrm rot="16200000" flipH="1">
              <a:off x="4143896" y="2054556"/>
              <a:ext cx="1576" cy="4207892"/>
            </a:xfrm>
            <a:prstGeom prst="bentConnector3">
              <a:avLst>
                <a:gd name="adj1" fmla="val -14505076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ot"/>
              <a:round/>
              <a:headEnd type="none" w="med" len="med"/>
              <a:tailEnd type="stealth" w="lg" len="lg"/>
            </a:ln>
          </p:spPr>
        </p:cxnSp>
        <p:grpSp>
          <p:nvGrpSpPr>
            <p:cNvPr id="298" name="Shape 298"/>
            <p:cNvGrpSpPr/>
            <p:nvPr/>
          </p:nvGrpSpPr>
          <p:grpSpPr>
            <a:xfrm>
              <a:off x="3518236" y="3839963"/>
              <a:ext cx="929727" cy="181063"/>
              <a:chOff x="2895600" y="807931"/>
              <a:chExt cx="889000" cy="230832"/>
            </a:xfrm>
          </p:grpSpPr>
          <p:sp>
            <p:nvSpPr>
              <p:cNvPr id="299" name="Shape 299"/>
              <p:cNvSpPr txBox="1"/>
              <p:nvPr/>
            </p:nvSpPr>
            <p:spPr>
              <a:xfrm>
                <a:off x="2895600" y="807931"/>
                <a:ext cx="7288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GB" sz="11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executes</a:t>
                </a:r>
              </a:p>
            </p:txBody>
          </p:sp>
          <p:sp>
            <p:nvSpPr>
              <p:cNvPr id="300" name="Shape 300"/>
              <p:cNvSpPr/>
              <p:nvPr/>
            </p:nvSpPr>
            <p:spPr>
              <a:xfrm rot="5400000">
                <a:off x="3683523" y="866775"/>
                <a:ext cx="125951" cy="76200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" name="Shape 301"/>
            <p:cNvGrpSpPr/>
            <p:nvPr/>
          </p:nvGrpSpPr>
          <p:grpSpPr>
            <a:xfrm>
              <a:off x="3427170" y="3223263"/>
              <a:ext cx="908358" cy="181063"/>
              <a:chOff x="2755838" y="789460"/>
              <a:chExt cx="868567" cy="230832"/>
            </a:xfrm>
          </p:grpSpPr>
          <p:sp>
            <p:nvSpPr>
              <p:cNvPr id="302" name="Shape 302"/>
              <p:cNvSpPr txBox="1"/>
              <p:nvPr/>
            </p:nvSpPr>
            <p:spPr>
              <a:xfrm>
                <a:off x="2895600" y="789460"/>
                <a:ext cx="7288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GB" sz="11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produces</a:t>
                </a:r>
              </a:p>
            </p:txBody>
          </p:sp>
          <p:sp>
            <p:nvSpPr>
              <p:cNvPr id="303" name="Shape 303"/>
              <p:cNvSpPr/>
              <p:nvPr/>
            </p:nvSpPr>
            <p:spPr>
              <a:xfrm rot="-5400000" flipH="1">
                <a:off x="2730963" y="857180"/>
                <a:ext cx="125951" cy="76200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Shape 304"/>
            <p:cNvSpPr txBox="1"/>
            <p:nvPr/>
          </p:nvSpPr>
          <p:spPr>
            <a:xfrm>
              <a:off x="2663834" y="3156435"/>
              <a:ext cx="137122" cy="1810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2794950" y="4114072"/>
              <a:ext cx="137122" cy="1810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grpSp>
          <p:nvGrpSpPr>
            <p:cNvPr id="306" name="Shape 306"/>
            <p:cNvGrpSpPr/>
            <p:nvPr/>
          </p:nvGrpSpPr>
          <p:grpSpPr>
            <a:xfrm>
              <a:off x="3590729" y="4324038"/>
              <a:ext cx="597583" cy="199659"/>
              <a:chOff x="2797314" y="807931"/>
              <a:chExt cx="685800" cy="230832"/>
            </a:xfrm>
          </p:grpSpPr>
          <p:sp>
            <p:nvSpPr>
              <p:cNvPr id="307" name="Shape 307"/>
              <p:cNvSpPr txBox="1"/>
              <p:nvPr/>
            </p:nvSpPr>
            <p:spPr>
              <a:xfrm>
                <a:off x="2797314" y="807931"/>
                <a:ext cx="555487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GB" sz="1100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creates</a:t>
                </a:r>
              </a:p>
            </p:txBody>
          </p:sp>
          <p:sp>
            <p:nvSpPr>
              <p:cNvPr id="308" name="Shape 308"/>
              <p:cNvSpPr/>
              <p:nvPr/>
            </p:nvSpPr>
            <p:spPr>
              <a:xfrm rot="5400000">
                <a:off x="3382038" y="866775"/>
                <a:ext cx="125951" cy="76200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Shape 309"/>
            <p:cNvSpPr/>
            <p:nvPr/>
          </p:nvSpPr>
          <p:spPr>
            <a:xfrm flipH="1">
              <a:off x="7214627" y="4127536"/>
              <a:ext cx="1189368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HelpCommand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0" name="Shape 310"/>
            <p:cNvCxnSpPr>
              <a:stCxn id="279" idx="3"/>
              <a:endCxn id="309" idx="3"/>
            </p:cNvCxnSpPr>
            <p:nvPr/>
          </p:nvCxnSpPr>
          <p:spPr>
            <a:xfrm flipV="1">
              <a:off x="6823683" y="4263534"/>
              <a:ext cx="390944" cy="4472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Shape 288"/>
            <p:cNvSpPr/>
            <p:nvPr/>
          </p:nvSpPr>
          <p:spPr>
            <a:xfrm>
              <a:off x="4204016" y="4143546"/>
              <a:ext cx="1167352" cy="298270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&lt;&lt;interface&gt;&gt;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CommandParser</a:t>
              </a:r>
              <a:endParaRPr lang="en-GB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Shape 293"/>
            <p:cNvCxnSpPr>
              <a:stCxn id="284" idx="1"/>
              <a:endCxn id="40" idx="3"/>
            </p:cNvCxnSpPr>
            <p:nvPr/>
          </p:nvCxnSpPr>
          <p:spPr>
            <a:xfrm rot="10800000">
              <a:off x="5371368" y="4292682"/>
              <a:ext cx="473556" cy="2607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9" name="Shape 292"/>
            <p:cNvSpPr/>
            <p:nvPr/>
          </p:nvSpPr>
          <p:spPr>
            <a:xfrm rot="16200000">
              <a:off x="5266430" y="4237756"/>
              <a:ext cx="282907" cy="137675"/>
            </a:xfrm>
            <a:prstGeom prst="triangle">
              <a:avLst>
                <a:gd name="adj" fmla="val 50000"/>
              </a:avLst>
            </a:prstGeom>
            <a:solidFill>
              <a:srgbClr val="538CD5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05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276"/>
            <p:cNvSpPr/>
            <p:nvPr/>
          </p:nvSpPr>
          <p:spPr>
            <a:xfrm flipH="1">
              <a:off x="7764013" y="204108"/>
              <a:ext cx="1230692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AddCommand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282"/>
            <p:cNvSpPr/>
            <p:nvPr/>
          </p:nvSpPr>
          <p:spPr>
            <a:xfrm flipH="1">
              <a:off x="7764013" y="508908"/>
              <a:ext cx="1230693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DeleteCommand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283"/>
            <p:cNvSpPr/>
            <p:nvPr/>
          </p:nvSpPr>
          <p:spPr>
            <a:xfrm flipH="1">
              <a:off x="7764011" y="1113313"/>
              <a:ext cx="1230697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MarkCommand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" name="Shape 285"/>
            <p:cNvCxnSpPr/>
            <p:nvPr/>
          </p:nvCxnSpPr>
          <p:spPr>
            <a:xfrm rot="10800000" flipV="1">
              <a:off x="7578705" y="344339"/>
              <a:ext cx="185309" cy="639632"/>
            </a:xfrm>
            <a:prstGeom prst="bentConnector2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286"/>
            <p:cNvCxnSpPr/>
            <p:nvPr/>
          </p:nvCxnSpPr>
          <p:spPr>
            <a:xfrm>
              <a:off x="7393393" y="944459"/>
              <a:ext cx="370618" cy="296062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Shape 309"/>
            <p:cNvSpPr/>
            <p:nvPr/>
          </p:nvSpPr>
          <p:spPr>
            <a:xfrm flipH="1">
              <a:off x="7768811" y="811286"/>
              <a:ext cx="1225896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EditCommand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" name="Shape 310"/>
            <p:cNvCxnSpPr/>
            <p:nvPr/>
          </p:nvCxnSpPr>
          <p:spPr>
            <a:xfrm flipV="1">
              <a:off x="7393393" y="939959"/>
              <a:ext cx="375418" cy="5965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Shape 284"/>
            <p:cNvSpPr/>
            <p:nvPr/>
          </p:nvSpPr>
          <p:spPr>
            <a:xfrm>
              <a:off x="3130937" y="497931"/>
              <a:ext cx="1599780" cy="455318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en-GB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{abstract}</a:t>
              </a:r>
              <a:br>
                <a:rPr lang="en-GB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050" b="1" dirty="0" err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CommandUndoExtension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" name="Shape 287"/>
            <p:cNvCxnSpPr/>
            <p:nvPr/>
          </p:nvCxnSpPr>
          <p:spPr>
            <a:xfrm rot="16200000" flipV="1">
              <a:off x="6118961" y="3018209"/>
              <a:ext cx="1795590" cy="2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Shape 281"/>
            <p:cNvSpPr/>
            <p:nvPr/>
          </p:nvSpPr>
          <p:spPr>
            <a:xfrm>
              <a:off x="346965" y="4799252"/>
              <a:ext cx="8682215" cy="27373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1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</a:p>
          </p:txBody>
        </p:sp>
        <p:cxnSp>
          <p:nvCxnSpPr>
            <p:cNvPr id="69" name="Shape 287"/>
            <p:cNvCxnSpPr/>
            <p:nvPr/>
          </p:nvCxnSpPr>
          <p:spPr>
            <a:xfrm rot="10800000">
              <a:off x="4725090" y="717826"/>
              <a:ext cx="2864570" cy="227659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Shape 283"/>
            <p:cNvSpPr/>
            <p:nvPr/>
          </p:nvSpPr>
          <p:spPr>
            <a:xfrm flipH="1">
              <a:off x="7764010" y="1412654"/>
              <a:ext cx="1230699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en-GB" sz="1050" b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lang="en-GB" sz="1050" b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nmarkCommand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" name="Shape 286"/>
            <p:cNvCxnSpPr/>
            <p:nvPr/>
          </p:nvCxnSpPr>
          <p:spPr>
            <a:xfrm rot="16200000" flipH="1">
              <a:off x="7516178" y="1297183"/>
              <a:ext cx="310357" cy="185309"/>
            </a:xfrm>
            <a:prstGeom prst="bentConnector3">
              <a:avLst>
                <a:gd name="adj1" fmla="val 105619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Shape 310"/>
            <p:cNvCxnSpPr/>
            <p:nvPr/>
          </p:nvCxnSpPr>
          <p:spPr>
            <a:xfrm flipV="1">
              <a:off x="7393393" y="659122"/>
              <a:ext cx="392534" cy="284964"/>
            </a:xfrm>
            <a:prstGeom prst="bentConnector3">
              <a:avLst>
                <a:gd name="adj1" fmla="val 47623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" name="Shape 276"/>
            <p:cNvSpPr/>
            <p:nvPr/>
          </p:nvSpPr>
          <p:spPr>
            <a:xfrm flipH="1">
              <a:off x="7209827" y="2312793"/>
              <a:ext cx="1189368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StorageCommand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282"/>
            <p:cNvSpPr/>
            <p:nvPr/>
          </p:nvSpPr>
          <p:spPr>
            <a:xfrm flipH="1">
              <a:off x="7209827" y="2617593"/>
              <a:ext cx="1189368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ListCommand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283"/>
            <p:cNvSpPr/>
            <p:nvPr/>
          </p:nvSpPr>
          <p:spPr>
            <a:xfrm flipH="1">
              <a:off x="7209825" y="3221998"/>
              <a:ext cx="1189368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ClearCmmand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309"/>
            <p:cNvSpPr/>
            <p:nvPr/>
          </p:nvSpPr>
          <p:spPr>
            <a:xfrm flipH="1">
              <a:off x="7214625" y="2919971"/>
              <a:ext cx="1189368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Incorrect</a:t>
              </a:r>
              <a:br>
                <a:rPr lang="en-GB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Command</a:t>
              </a:r>
            </a:p>
          </p:txBody>
        </p:sp>
        <p:sp>
          <p:nvSpPr>
            <p:cNvPr id="101" name="Shape 276"/>
            <p:cNvSpPr/>
            <p:nvPr/>
          </p:nvSpPr>
          <p:spPr>
            <a:xfrm flipH="1">
              <a:off x="7209825" y="2007587"/>
              <a:ext cx="1189368" cy="271996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050" b="1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UndoCommand</a:t>
              </a:r>
              <a:endPara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Shape 285"/>
            <p:cNvCxnSpPr/>
            <p:nvPr/>
          </p:nvCxnSpPr>
          <p:spPr>
            <a:xfrm rot="10800000" flipV="1">
              <a:off x="7019907" y="2101163"/>
              <a:ext cx="185309" cy="639632"/>
            </a:xfrm>
            <a:prstGeom prst="bentConnector2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Shape 285"/>
            <p:cNvCxnSpPr/>
            <p:nvPr/>
          </p:nvCxnSpPr>
          <p:spPr>
            <a:xfrm rot="10800000" flipV="1">
              <a:off x="7019907" y="2427129"/>
              <a:ext cx="185309" cy="639632"/>
            </a:xfrm>
            <a:prstGeom prst="bentConnector2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Shape 285"/>
            <p:cNvCxnSpPr/>
            <p:nvPr/>
          </p:nvCxnSpPr>
          <p:spPr>
            <a:xfrm rot="10800000" flipV="1">
              <a:off x="7019906" y="2723461"/>
              <a:ext cx="185309" cy="639632"/>
            </a:xfrm>
            <a:prstGeom prst="bentConnector2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Shape 285"/>
            <p:cNvCxnSpPr/>
            <p:nvPr/>
          </p:nvCxnSpPr>
          <p:spPr>
            <a:xfrm rot="10800000" flipV="1">
              <a:off x="7024143" y="3049427"/>
              <a:ext cx="185309" cy="639632"/>
            </a:xfrm>
            <a:prstGeom prst="bentConnector2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285"/>
            <p:cNvCxnSpPr/>
            <p:nvPr/>
          </p:nvCxnSpPr>
          <p:spPr>
            <a:xfrm rot="10800000" flipV="1">
              <a:off x="7019909" y="3337292"/>
              <a:ext cx="185309" cy="639632"/>
            </a:xfrm>
            <a:prstGeom prst="bentConnector2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287"/>
            <p:cNvCxnSpPr/>
            <p:nvPr/>
          </p:nvCxnSpPr>
          <p:spPr>
            <a:xfrm rot="10800000">
              <a:off x="3640668" y="1928378"/>
              <a:ext cx="3412215" cy="172731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Shape 285"/>
            <p:cNvCxnSpPr/>
            <p:nvPr/>
          </p:nvCxnSpPr>
          <p:spPr>
            <a:xfrm rot="5400000" flipH="1" flipV="1">
              <a:off x="3287288" y="1312425"/>
              <a:ext cx="958234" cy="261071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478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695131"/>
            <a:ext cx="8951418" cy="37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63"/>
            <a:ext cx="9144000" cy="40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9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62"/>
            <a:ext cx="9144000" cy="39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7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1119865" y="1295400"/>
            <a:ext cx="7490735" cy="2247899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877180" y="2368830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8" name="Shape 318"/>
          <p:cNvCxnSpPr/>
          <p:nvPr/>
        </p:nvCxnSpPr>
        <p:spPr>
          <a:xfrm rot="-5400000">
            <a:off x="6420187" y="2460371"/>
            <a:ext cx="304424" cy="190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>
            <a:stCxn id="317" idx="1"/>
          </p:cNvCxnSpPr>
          <p:nvPr/>
        </p:nvCxnSpPr>
        <p:spPr>
          <a:xfrm rot="-5400000">
            <a:off x="4407580" y="231063"/>
            <a:ext cx="283800" cy="4637399"/>
          </a:xfrm>
          <a:prstGeom prst="bentConnector4">
            <a:avLst>
              <a:gd name="adj1" fmla="val -101854"/>
              <a:gd name="adj2" fmla="val 9997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6667770" y="1974258"/>
            <a:ext cx="1611" cy="16929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4" name="Shape 324"/>
          <p:cNvSpPr/>
          <p:nvPr/>
        </p:nvSpPr>
        <p:spPr>
          <a:xfrm rot="-5400000" flipH="1">
            <a:off x="6287799" y="2620221"/>
            <a:ext cx="202877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879490" y="1970564"/>
            <a:ext cx="1093634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2658690" y="2096399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2422632" y="2031619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487017" y="2135528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UniqueTaskList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984303" y="2005493"/>
            <a:ext cx="236047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>
            <a:stCxn id="332" idx="3"/>
            <a:endCxn id="331" idx="1"/>
          </p:cNvCxnSpPr>
          <p:nvPr/>
        </p:nvCxnSpPr>
        <p:spPr>
          <a:xfrm>
            <a:off x="4220351" y="2070510"/>
            <a:ext cx="266700" cy="1950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4" name="Shape 334"/>
          <p:cNvSpPr/>
          <p:nvPr/>
        </p:nvSpPr>
        <p:spPr>
          <a:xfrm>
            <a:off x="4503203" y="1710426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335" name="Shape 335"/>
          <p:cNvCxnSpPr>
            <a:stCxn id="332" idx="3"/>
            <a:endCxn id="334" idx="1"/>
          </p:cNvCxnSpPr>
          <p:nvPr/>
        </p:nvCxnSpPr>
        <p:spPr>
          <a:xfrm rot="10800000" flipH="1">
            <a:off x="4220351" y="1840410"/>
            <a:ext cx="282900" cy="230100"/>
          </a:xfrm>
          <a:prstGeom prst="bentConnector3">
            <a:avLst>
              <a:gd name="adj1" fmla="val 4999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6313676" y="2143549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337" name="Shape 337"/>
          <p:cNvSpPr/>
          <p:nvPr/>
        </p:nvSpPr>
        <p:spPr>
          <a:xfrm>
            <a:off x="5643226" y="22079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>
            <a:stCxn id="337" idx="3"/>
            <a:endCxn id="336" idx="1"/>
          </p:cNvCxnSpPr>
          <p:nvPr/>
        </p:nvCxnSpPr>
        <p:spPr>
          <a:xfrm>
            <a:off x="5879274" y="2273001"/>
            <a:ext cx="434400" cy="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6315289" y="1714187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672546" y="1778622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>
            <a:off x="5908594" y="1843640"/>
            <a:ext cx="406800" cy="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2" name="Shape 342"/>
          <p:cNvSpPr/>
          <p:nvPr/>
        </p:nvSpPr>
        <p:spPr>
          <a:xfrm>
            <a:off x="5128257" y="2571750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sp>
        <p:nvSpPr>
          <p:cNvPr id="343" name="Shape 343"/>
          <p:cNvSpPr/>
          <p:nvPr/>
        </p:nvSpPr>
        <p:spPr>
          <a:xfrm>
            <a:off x="7712396" y="19231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344" name="Shape 344"/>
          <p:cNvSpPr/>
          <p:nvPr/>
        </p:nvSpPr>
        <p:spPr>
          <a:xfrm>
            <a:off x="7041946" y="2211150"/>
            <a:ext cx="236047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Shape 345"/>
          <p:cNvCxnSpPr>
            <a:stCxn id="344" idx="3"/>
            <a:endCxn id="343" idx="1"/>
          </p:cNvCxnSpPr>
          <p:nvPr/>
        </p:nvCxnSpPr>
        <p:spPr>
          <a:xfrm rot="10800000" flipH="1">
            <a:off x="7277994" y="2030468"/>
            <a:ext cx="434400" cy="2457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6" name="Shape 346"/>
          <p:cNvSpPr/>
          <p:nvPr/>
        </p:nvSpPr>
        <p:spPr>
          <a:xfrm>
            <a:off x="7712396" y="2165412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cxnSp>
        <p:nvCxnSpPr>
          <p:cNvPr id="347" name="Shape 347"/>
          <p:cNvCxnSpPr>
            <a:stCxn id="344" idx="3"/>
            <a:endCxn id="346" idx="1"/>
          </p:cNvCxnSpPr>
          <p:nvPr/>
        </p:nvCxnSpPr>
        <p:spPr>
          <a:xfrm rot="10800000" flipH="1">
            <a:off x="7277994" y="2272568"/>
            <a:ext cx="434400" cy="3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8" name="Shape 348"/>
          <p:cNvSpPr/>
          <p:nvPr/>
        </p:nvSpPr>
        <p:spPr>
          <a:xfrm>
            <a:off x="7712396" y="2407645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StartDate</a:t>
            </a:r>
          </a:p>
        </p:txBody>
      </p:sp>
      <p:cxnSp>
        <p:nvCxnSpPr>
          <p:cNvPr id="349" name="Shape 349"/>
          <p:cNvCxnSpPr>
            <a:stCxn id="344" idx="3"/>
            <a:endCxn id="348" idx="1"/>
          </p:cNvCxnSpPr>
          <p:nvPr/>
        </p:nvCxnSpPr>
        <p:spPr>
          <a:xfrm>
            <a:off x="7277994" y="2276168"/>
            <a:ext cx="434400" cy="2385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0" name="Shape 350"/>
          <p:cNvSpPr/>
          <p:nvPr/>
        </p:nvSpPr>
        <p:spPr>
          <a:xfrm>
            <a:off x="7712396" y="26498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DueDate</a:t>
            </a:r>
          </a:p>
        </p:txBody>
      </p:sp>
      <p:cxnSp>
        <p:nvCxnSpPr>
          <p:cNvPr id="351" name="Shape 351"/>
          <p:cNvCxnSpPr>
            <a:stCxn id="344" idx="3"/>
            <a:endCxn id="350" idx="1"/>
          </p:cNvCxnSpPr>
          <p:nvPr/>
        </p:nvCxnSpPr>
        <p:spPr>
          <a:xfrm>
            <a:off x="7277994" y="2276168"/>
            <a:ext cx="434400" cy="4809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3316395" y="1863726"/>
            <a:ext cx="220275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3290981" y="1622247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2660302" y="1354852"/>
            <a:ext cx="1539925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ReadOnlyTaskList</a:t>
            </a:r>
          </a:p>
        </p:txBody>
      </p:sp>
      <p:sp>
        <p:nvSpPr>
          <p:cNvPr id="355" name="Shape 355"/>
          <p:cNvSpPr txBox="1"/>
          <p:nvPr/>
        </p:nvSpPr>
        <p:spPr>
          <a:xfrm rot="-5400000">
            <a:off x="6691481" y="2603196"/>
            <a:ext cx="66076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057400" y="3179618"/>
            <a:ext cx="1775949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-5400000" flipH="1">
            <a:off x="1468369" y="2720699"/>
            <a:ext cx="623700" cy="554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119865" y="1564786"/>
            <a:ext cx="7871734" cy="1292713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877180" y="2368830"/>
            <a:ext cx="1323049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TaskListStorage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4398041" y="2498865"/>
            <a:ext cx="223200" cy="44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4208840" y="2411103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791200" y="2498864"/>
            <a:ext cx="228600" cy="1574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4621364" y="2368830"/>
            <a:ext cx="1169835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XmlTaskList</a:t>
            </a:r>
            <a:b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873942" y="1918530"/>
            <a:ext cx="1323049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2653142" y="20443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2417084" y="19795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4394803" y="2048565"/>
            <a:ext cx="223200" cy="44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4205602" y="1960803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618128" y="1918530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6019800" y="2370307"/>
            <a:ext cx="1200706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>
            <a:off x="8119884" y="2242518"/>
            <a:ext cx="251324" cy="12599"/>
          </a:xfrm>
          <a:prstGeom prst="bentConnector3">
            <a:avLst>
              <a:gd name="adj1" fmla="val 50016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83" name="Shape 383"/>
          <p:cNvSpPr/>
          <p:nvPr/>
        </p:nvSpPr>
        <p:spPr>
          <a:xfrm>
            <a:off x="7615738" y="1858242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7615738" y="2369718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stCxn id="381" idx="3"/>
            <a:endCxn id="384" idx="1"/>
          </p:cNvCxnSpPr>
          <p:nvPr/>
        </p:nvCxnSpPr>
        <p:spPr>
          <a:xfrm rot="10800000" flipH="1">
            <a:off x="7220506" y="2499742"/>
            <a:ext cx="395100" cy="600"/>
          </a:xfrm>
          <a:prstGeom prst="bentConnector3">
            <a:avLst>
              <a:gd name="adj1" fmla="val 5001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990600" y="514350"/>
            <a:ext cx="7315200" cy="41147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066800" y="971549"/>
            <a:ext cx="2362200" cy="2358894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Display</a:t>
            </a:r>
          </a:p>
        </p:txBody>
      </p:sp>
      <p:sp>
        <p:nvSpPr>
          <p:cNvPr id="392" name="Shape 392"/>
          <p:cNvSpPr/>
          <p:nvPr/>
        </p:nvSpPr>
        <p:spPr>
          <a:xfrm>
            <a:off x="1066800" y="4041905"/>
            <a:ext cx="2362200" cy="51434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Completed</a:t>
            </a:r>
          </a:p>
        </p:txBody>
      </p:sp>
      <p:sp>
        <p:nvSpPr>
          <p:cNvPr id="393" name="Shape 393"/>
          <p:cNvSpPr/>
          <p:nvPr/>
        </p:nvSpPr>
        <p:spPr>
          <a:xfrm>
            <a:off x="1066800" y="571500"/>
            <a:ext cx="7162799" cy="3429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</a:p>
        </p:txBody>
      </p:sp>
      <p:sp>
        <p:nvSpPr>
          <p:cNvPr id="394" name="Shape 394"/>
          <p:cNvSpPr/>
          <p:nvPr/>
        </p:nvSpPr>
        <p:spPr>
          <a:xfrm>
            <a:off x="3581400" y="971550"/>
            <a:ext cx="4648199" cy="360045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</a:p>
        </p:txBody>
      </p:sp>
      <p:sp>
        <p:nvSpPr>
          <p:cNvPr id="395" name="Shape 395"/>
          <p:cNvSpPr/>
          <p:nvPr/>
        </p:nvSpPr>
        <p:spPr>
          <a:xfrm>
            <a:off x="1066800" y="3429000"/>
            <a:ext cx="2362200" cy="51434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Left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636187" y="1543050"/>
            <a:ext cx="5700180" cy="200024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flipH="1">
            <a:off x="1964269" y="1643383"/>
            <a:ext cx="609602" cy="9711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37" name="Shape 137"/>
          <p:cNvSpPr/>
          <p:nvPr/>
        </p:nvSpPr>
        <p:spPr>
          <a:xfrm>
            <a:off x="3412069" y="1643383"/>
            <a:ext cx="1295400" cy="41401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38" name="Shape 138"/>
          <p:cNvSpPr/>
          <p:nvPr/>
        </p:nvSpPr>
        <p:spPr>
          <a:xfrm>
            <a:off x="5164669" y="1643384"/>
            <a:ext cx="1447800" cy="414016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139" name="Shape 139"/>
          <p:cNvSpPr/>
          <p:nvPr/>
        </p:nvSpPr>
        <p:spPr>
          <a:xfrm>
            <a:off x="3412069" y="2343150"/>
            <a:ext cx="1295400" cy="54284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40" name="Shape 140"/>
          <p:cNvSpPr/>
          <p:nvPr/>
        </p:nvSpPr>
        <p:spPr>
          <a:xfrm>
            <a:off x="3217846" y="3098995"/>
            <a:ext cx="2658531" cy="33347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41" name="Shape 141"/>
          <p:cNvCxnSpPr>
            <a:endCxn id="137" idx="1"/>
          </p:cNvCxnSpPr>
          <p:nvPr/>
        </p:nvCxnSpPr>
        <p:spPr>
          <a:xfrm>
            <a:off x="2573869" y="1850391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2569639" y="245745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3" name="Shape 143"/>
          <p:cNvCxnSpPr>
            <a:stCxn id="137" idx="2"/>
            <a:endCxn id="139" idx="0"/>
          </p:cNvCxnSpPr>
          <p:nvPr/>
        </p:nvCxnSpPr>
        <p:spPr>
          <a:xfrm>
            <a:off x="4059769" y="2057399"/>
            <a:ext cx="0" cy="2859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4707469" y="1850391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/>
          <p:nvPr/>
        </p:nvSpPr>
        <p:spPr>
          <a:xfrm>
            <a:off x="1202269" y="2057400"/>
            <a:ext cx="381000" cy="28575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 rot="10800000" flipH="1">
            <a:off x="1636187" y="2204997"/>
            <a:ext cx="2730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10800000" flipH="1">
            <a:off x="6680199" y="1850392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48" name="Shape 148"/>
          <p:cNvSpPr/>
          <p:nvPr/>
        </p:nvSpPr>
        <p:spPr>
          <a:xfrm>
            <a:off x="7679268" y="1714500"/>
            <a:ext cx="381000" cy="28575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772400" y="1771650"/>
            <a:ext cx="381000" cy="28575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650068" y="1085850"/>
            <a:ext cx="914400" cy="400049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cxnSp>
        <p:nvCxnSpPr>
          <p:cNvPr id="151" name="Shape 151"/>
          <p:cNvCxnSpPr>
            <a:stCxn id="136" idx="0"/>
            <a:endCxn id="150" idx="2"/>
          </p:cNvCxnSpPr>
          <p:nvPr/>
        </p:nvCxnSpPr>
        <p:spPr>
          <a:xfrm rot="-5400000">
            <a:off x="2282120" y="1272733"/>
            <a:ext cx="357600" cy="383700"/>
          </a:xfrm>
          <a:prstGeom prst="bentConnector2">
            <a:avLst/>
          </a:prstGeom>
          <a:noFill/>
          <a:ln w="28575" cap="flat" cmpd="sng">
            <a:solidFill>
              <a:srgbClr val="00B05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/>
          <p:nvPr/>
        </p:nvSpPr>
        <p:spPr>
          <a:xfrm flipH="1">
            <a:off x="1964268" y="2969594"/>
            <a:ext cx="778931" cy="42818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4945046" y="2813245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097446" y="2821430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5249846" y="2813245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6" name="Shape 156"/>
          <p:cNvCxnSpPr>
            <a:stCxn id="152" idx="1"/>
          </p:cNvCxnSpPr>
          <p:nvPr/>
        </p:nvCxnSpPr>
        <p:spPr>
          <a:xfrm>
            <a:off x="2743200" y="3183684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2743199" y="2785836"/>
            <a:ext cx="0" cy="34661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2353733" y="2772795"/>
            <a:ext cx="0" cy="226394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9" name="Shape 159"/>
          <p:cNvSpPr/>
          <p:nvPr/>
        </p:nvSpPr>
        <p:spPr>
          <a:xfrm>
            <a:off x="4936069" y="2181987"/>
            <a:ext cx="1219200" cy="40004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60" name="Shape 160"/>
          <p:cNvSpPr/>
          <p:nvPr/>
        </p:nvSpPr>
        <p:spPr>
          <a:xfrm>
            <a:off x="5888569" y="2636730"/>
            <a:ext cx="1219200" cy="40004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61" name="Shape 161"/>
          <p:cNvCxnSpPr>
            <a:stCxn id="160" idx="4"/>
            <a:endCxn id="140" idx="3"/>
          </p:cNvCxnSpPr>
          <p:nvPr/>
        </p:nvCxnSpPr>
        <p:spPr>
          <a:xfrm rot="5400000">
            <a:off x="6072769" y="2840280"/>
            <a:ext cx="2289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>
            <a:stCxn id="159" idx="4"/>
          </p:cNvCxnSpPr>
          <p:nvPr/>
        </p:nvCxnSpPr>
        <p:spPr>
          <a:xfrm rot="-5400000" flipH="1">
            <a:off x="5283319" y="2844387"/>
            <a:ext cx="5253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11859" y="455944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658676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1586669" y="991718"/>
            <a:ext cx="152399" cy="76493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52400" y="400050"/>
            <a:ext cx="324035" cy="430057"/>
            <a:chOff x="3239900" y="4149080"/>
            <a:chExt cx="648071" cy="1146819"/>
          </a:xfrm>
        </p:grpSpPr>
        <p:sp>
          <p:nvSpPr>
            <p:cNvPr id="171" name="Shape 171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/>
          <p:nvPr/>
        </p:nvSpPr>
        <p:spPr>
          <a:xfrm>
            <a:off x="3335582" y="458709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882400" y="731462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/>
          <p:nvPr/>
        </p:nvSpPr>
        <p:spPr>
          <a:xfrm>
            <a:off x="3810392" y="1075107"/>
            <a:ext cx="144016" cy="62439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316782" y="455944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5863600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" name="Shape 180"/>
          <p:cNvSpPr/>
          <p:nvPr/>
        </p:nvSpPr>
        <p:spPr>
          <a:xfrm>
            <a:off x="5791592" y="1153806"/>
            <a:ext cx="142006" cy="488545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66818" y="994484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66818" y="1009409"/>
            <a:ext cx="860170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1739068" y="107510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2166172" y="1090034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3954407" y="1153806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4299771" y="1156937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074030" y="1265742"/>
            <a:ext cx="243839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3954407" y="1643010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>
            <a:off x="1739068" y="16995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390617" y="175665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1" name="Shape 191"/>
          <p:cNvSpPr/>
          <p:nvPr/>
        </p:nvSpPr>
        <p:spPr>
          <a:xfrm>
            <a:off x="7696200" y="443438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8616802" y="708228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8544793" y="1470901"/>
            <a:ext cx="142006" cy="132590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Shape 194"/>
          <p:cNvCxnSpPr>
            <a:endCxn id="193" idx="1"/>
          </p:cNvCxnSpPr>
          <p:nvPr/>
        </p:nvCxnSpPr>
        <p:spPr>
          <a:xfrm>
            <a:off x="5958935" y="1470901"/>
            <a:ext cx="2585858" cy="66295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943992" y="1603491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7370178" y="3208741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7916995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7844986" y="4001746"/>
            <a:ext cx="124478" cy="215556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10093" y="3598255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200" name="Shape 200"/>
          <p:cNvCxnSpPr/>
          <p:nvPr/>
        </p:nvCxnSpPr>
        <p:spPr>
          <a:xfrm rot="10800000">
            <a:off x="4526729" y="4217303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91146" y="3221424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4456730" y="348621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4384723" y="3803414"/>
            <a:ext cx="142006" cy="77756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3078928" y="3803414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2975641" y="4580982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>
            <a:off x="4526728" y="4005760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5036330" y="3799433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314393" y="824753"/>
            <a:ext cx="23" cy="119900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9" name="Shape 209"/>
          <p:cNvSpPr/>
          <p:nvPr/>
        </p:nvSpPr>
        <p:spPr>
          <a:xfrm>
            <a:off x="721633" y="3208741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1268450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/>
          <p:nvPr/>
        </p:nvSpPr>
        <p:spPr>
          <a:xfrm>
            <a:off x="1196442" y="4252853"/>
            <a:ext cx="130545" cy="204846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1348843" y="44577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13" name="Shape 213"/>
          <p:cNvCxnSpPr/>
          <p:nvPr/>
        </p:nvCxnSpPr>
        <p:spPr>
          <a:xfrm>
            <a:off x="1348842" y="4252853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1416275" y="4046526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010860" y="4177876"/>
            <a:ext cx="234622" cy="233701"/>
            <a:chOff x="1010860" y="5570502"/>
            <a:chExt cx="234622" cy="311601"/>
          </a:xfrm>
        </p:grpSpPr>
        <p:sp>
          <p:nvSpPr>
            <p:cNvPr id="216" name="Shape 216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194561" y="4083428"/>
            <a:ext cx="794081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219" name="Shape 219"/>
          <p:cNvGrpSpPr/>
          <p:nvPr/>
        </p:nvGrpSpPr>
        <p:grpSpPr>
          <a:xfrm flipH="1">
            <a:off x="7936841" y="3970599"/>
            <a:ext cx="234622" cy="233701"/>
            <a:chOff x="1010860" y="5570502"/>
            <a:chExt cx="234622" cy="311601"/>
          </a:xfrm>
        </p:grpSpPr>
        <p:sp>
          <p:nvSpPr>
            <p:cNvPr id="220" name="Shape 220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8223953" y="3885744"/>
            <a:ext cx="539046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00050"/>
            <a:ext cx="8915399" cy="1623706"/>
            <a:chOff x="152400" y="400050"/>
            <a:chExt cx="8915399" cy="1623706"/>
          </a:xfrm>
        </p:grpSpPr>
        <p:sp>
          <p:nvSpPr>
            <p:cNvPr id="167" name="Shape 167"/>
            <p:cNvSpPr/>
            <p:nvPr/>
          </p:nvSpPr>
          <p:spPr>
            <a:xfrm>
              <a:off x="1111859" y="455944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1658676" y="728697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1586669" y="991718"/>
              <a:ext cx="152399" cy="764932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152400" y="400050"/>
              <a:ext cx="324035" cy="430057"/>
              <a:chOff x="3239900" y="4149080"/>
              <a:chExt cx="648071" cy="1146819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3419871" y="4149080"/>
                <a:ext cx="288032" cy="288032"/>
              </a:xfrm>
              <a:prstGeom prst="flowChartConnector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" name="Shape 172"/>
              <p:cNvCxnSpPr>
                <a:stCxn id="171" idx="4"/>
              </p:cNvCxnSpPr>
              <p:nvPr/>
            </p:nvCxnSpPr>
            <p:spPr>
              <a:xfrm>
                <a:off x="3563887" y="4437112"/>
                <a:ext cx="0" cy="50400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Shape 173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7894"/>
                    </a:moveTo>
                    <a:lnTo>
                      <a:pt x="60397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" name="Shape 174"/>
              <p:cNvCxnSpPr/>
              <p:nvPr/>
            </p:nvCxnSpPr>
            <p:spPr>
              <a:xfrm>
                <a:off x="3239900" y="4509119"/>
                <a:ext cx="648071" cy="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Shape 175"/>
            <p:cNvSpPr/>
            <p:nvPr/>
          </p:nvSpPr>
          <p:spPr>
            <a:xfrm>
              <a:off x="3335582" y="458709"/>
              <a:ext cx="1093634" cy="260070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:Logic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3882400" y="731462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3810392" y="1075107"/>
              <a:ext cx="144016" cy="624393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5316782" y="455944"/>
              <a:ext cx="1093634" cy="260070"/>
            </a:xfrm>
            <a:prstGeom prst="rect">
              <a:avLst/>
            </a:prstGeom>
            <a:solidFill>
              <a:srgbClr val="7030A0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:Model</a:t>
              </a: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5863600" y="728697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0" name="Shape 180"/>
            <p:cNvSpPr/>
            <p:nvPr/>
          </p:nvSpPr>
          <p:spPr>
            <a:xfrm>
              <a:off x="5791592" y="1153806"/>
              <a:ext cx="142006" cy="488545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466818" y="994484"/>
              <a:ext cx="1119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466817" y="1009408"/>
              <a:ext cx="949457" cy="1660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CS2103</a:t>
              </a:r>
              <a:endPara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39068" y="1075108"/>
              <a:ext cx="2071323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1861932" y="1090034"/>
              <a:ext cx="1729086" cy="16002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sz="14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</a:t>
              </a:r>
              <a:r>
                <a:rPr lang="en-GB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(“add CS2103”)</a:t>
              </a:r>
              <a:endPara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Shape 185"/>
            <p:cNvCxnSpPr/>
            <p:nvPr/>
          </p:nvCxnSpPr>
          <p:spPr>
            <a:xfrm>
              <a:off x="3954407" y="1153806"/>
              <a:ext cx="1837184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6" name="Shape 186"/>
            <p:cNvSpPr txBox="1"/>
            <p:nvPr/>
          </p:nvSpPr>
          <p:spPr>
            <a:xfrm>
              <a:off x="4299771" y="1156937"/>
              <a:ext cx="1424846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dirty="0" err="1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addTask</a:t>
              </a: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(CS2103)</a:t>
              </a:r>
              <a:endParaRPr lang="en-GB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074030" y="1265742"/>
              <a:ext cx="243839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TaskList</a:t>
              </a:r>
              <a:r>
                <a:rPr lang="en-GB" sz="14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ChangedEvent)</a:t>
              </a:r>
            </a:p>
          </p:txBody>
        </p:sp>
        <p:cxnSp>
          <p:nvCxnSpPr>
            <p:cNvPr id="188" name="Shape 188"/>
            <p:cNvCxnSpPr/>
            <p:nvPr/>
          </p:nvCxnSpPr>
          <p:spPr>
            <a:xfrm>
              <a:off x="3954407" y="1643010"/>
              <a:ext cx="1837184" cy="0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1739068" y="1699501"/>
              <a:ext cx="2058117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90617" y="1756651"/>
              <a:ext cx="1196051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7696200" y="443438"/>
              <a:ext cx="1371599" cy="260070"/>
            </a:xfrm>
            <a:prstGeom prst="rect">
              <a:avLst/>
            </a:prstGeom>
            <a:solidFill>
              <a:srgbClr val="31859B"/>
            </a:solidFill>
            <a:ln w="19050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:EventsCenter</a:t>
              </a:r>
            </a:p>
          </p:txBody>
        </p:sp>
        <p:cxnSp>
          <p:nvCxnSpPr>
            <p:cNvPr id="192" name="Shape 192"/>
            <p:cNvCxnSpPr/>
            <p:nvPr/>
          </p:nvCxnSpPr>
          <p:spPr>
            <a:xfrm>
              <a:off x="8616802" y="708228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31859B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3" name="Shape 193"/>
            <p:cNvSpPr/>
            <p:nvPr/>
          </p:nvSpPr>
          <p:spPr>
            <a:xfrm>
              <a:off x="8544793" y="1470901"/>
              <a:ext cx="142006" cy="132590"/>
            </a:xfrm>
            <a:prstGeom prst="rect">
              <a:avLst/>
            </a:prstGeom>
            <a:solidFill>
              <a:srgbClr val="31859B"/>
            </a:solidFill>
            <a:ln w="9525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Shape 194"/>
            <p:cNvCxnSpPr>
              <a:endCxn id="193" idx="1"/>
            </p:cNvCxnSpPr>
            <p:nvPr/>
          </p:nvCxnSpPr>
          <p:spPr>
            <a:xfrm>
              <a:off x="5958935" y="1470901"/>
              <a:ext cx="2585858" cy="66295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5943992" y="1603491"/>
              <a:ext cx="2549946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 flipH="1">
              <a:off x="314393" y="824753"/>
              <a:ext cx="23" cy="1199003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18" name="Shape 218"/>
          <p:cNvSpPr txBox="1"/>
          <p:nvPr/>
        </p:nvSpPr>
        <p:spPr>
          <a:xfrm>
            <a:off x="194561" y="4083428"/>
            <a:ext cx="794081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1633" y="3208741"/>
            <a:ext cx="8041366" cy="1569768"/>
            <a:chOff x="721633" y="3208741"/>
            <a:chExt cx="8041366" cy="1569768"/>
          </a:xfrm>
        </p:grpSpPr>
        <p:sp>
          <p:nvSpPr>
            <p:cNvPr id="196" name="Shape 196"/>
            <p:cNvSpPr/>
            <p:nvPr/>
          </p:nvSpPr>
          <p:spPr>
            <a:xfrm>
              <a:off x="7370178" y="3208741"/>
              <a:ext cx="1093634" cy="260070"/>
            </a:xfrm>
            <a:prstGeom prst="rect">
              <a:avLst/>
            </a:prstGeom>
            <a:solidFill>
              <a:srgbClr val="E36C09"/>
            </a:solidFill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:Storage</a:t>
              </a:r>
            </a:p>
          </p:txBody>
        </p:sp>
        <p:cxnSp>
          <p:nvCxnSpPr>
            <p:cNvPr id="197" name="Shape 197"/>
            <p:cNvCxnSpPr/>
            <p:nvPr/>
          </p:nvCxnSpPr>
          <p:spPr>
            <a:xfrm>
              <a:off x="7916995" y="3481494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E36C0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8" name="Shape 198"/>
            <p:cNvSpPr/>
            <p:nvPr/>
          </p:nvSpPr>
          <p:spPr>
            <a:xfrm>
              <a:off x="7844986" y="4001746"/>
              <a:ext cx="124478" cy="215556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1810093" y="3598255"/>
              <a:ext cx="2716634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TaskList</a:t>
              </a:r>
              <a:r>
                <a:rPr lang="en-GB" sz="14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ChangedEvent)</a:t>
              </a:r>
            </a:p>
          </p:txBody>
        </p:sp>
        <p:cxnSp>
          <p:nvCxnSpPr>
            <p:cNvPr id="200" name="Shape 200"/>
            <p:cNvCxnSpPr/>
            <p:nvPr/>
          </p:nvCxnSpPr>
          <p:spPr>
            <a:xfrm rot="10800000">
              <a:off x="4526729" y="4217303"/>
              <a:ext cx="3383941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dash"/>
              <a:round/>
              <a:headEnd type="none" w="med" len="med"/>
              <a:tailEnd type="stealth" w="lg" len="lg"/>
            </a:ln>
          </p:spPr>
        </p:cxnSp>
        <p:sp>
          <p:nvSpPr>
            <p:cNvPr id="201" name="Shape 201"/>
            <p:cNvSpPr/>
            <p:nvPr/>
          </p:nvSpPr>
          <p:spPr>
            <a:xfrm>
              <a:off x="3791146" y="3221424"/>
              <a:ext cx="1371599" cy="260070"/>
            </a:xfrm>
            <a:prstGeom prst="rect">
              <a:avLst/>
            </a:prstGeom>
            <a:solidFill>
              <a:srgbClr val="31859B"/>
            </a:solidFill>
            <a:ln w="19050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:EventsCenter</a:t>
              </a:r>
            </a:p>
          </p:txBody>
        </p:sp>
        <p:cxnSp>
          <p:nvCxnSpPr>
            <p:cNvPr id="202" name="Shape 202"/>
            <p:cNvCxnSpPr/>
            <p:nvPr/>
          </p:nvCxnSpPr>
          <p:spPr>
            <a:xfrm>
              <a:off x="4456730" y="3486215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31859B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3" name="Shape 203"/>
            <p:cNvSpPr/>
            <p:nvPr/>
          </p:nvSpPr>
          <p:spPr>
            <a:xfrm>
              <a:off x="4384723" y="3803414"/>
              <a:ext cx="142006" cy="777567"/>
            </a:xfrm>
            <a:prstGeom prst="rect">
              <a:avLst/>
            </a:prstGeom>
            <a:solidFill>
              <a:srgbClr val="31859B"/>
            </a:solidFill>
            <a:ln w="9525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Shape 204"/>
            <p:cNvCxnSpPr/>
            <p:nvPr/>
          </p:nvCxnSpPr>
          <p:spPr>
            <a:xfrm>
              <a:off x="3078928" y="3803414"/>
              <a:ext cx="1295400" cy="0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2975641" y="4580982"/>
              <a:ext cx="1448754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4526728" y="4005760"/>
              <a:ext cx="3318258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07" name="Shape 207"/>
            <p:cNvSpPr txBox="1"/>
            <p:nvPr/>
          </p:nvSpPr>
          <p:spPr>
            <a:xfrm>
              <a:off x="5036330" y="3799433"/>
              <a:ext cx="265986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handle</a:t>
              </a:r>
              <a:r>
                <a:rPr lang="en-GB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TaskList</a:t>
              </a:r>
              <a:r>
                <a:rPr lang="en-GB" sz="14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ChangedEvent()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721633" y="3208741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210" name="Shape 210"/>
            <p:cNvCxnSpPr/>
            <p:nvPr/>
          </p:nvCxnSpPr>
          <p:spPr>
            <a:xfrm>
              <a:off x="1268450" y="3481494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1" name="Shape 211"/>
            <p:cNvSpPr/>
            <p:nvPr/>
          </p:nvSpPr>
          <p:spPr>
            <a:xfrm>
              <a:off x="1196442" y="4252853"/>
              <a:ext cx="130545" cy="204846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1348843" y="4457700"/>
              <a:ext cx="3061842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1348842" y="4252853"/>
              <a:ext cx="3061841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solid"/>
              <a:round/>
              <a:headEnd type="stealth" w="lg" len="lg"/>
              <a:tailEnd type="none" w="med" len="med"/>
            </a:ln>
          </p:spPr>
        </p:cxnSp>
        <p:sp>
          <p:nvSpPr>
            <p:cNvPr id="214" name="Shape 214"/>
            <p:cNvSpPr txBox="1"/>
            <p:nvPr/>
          </p:nvSpPr>
          <p:spPr>
            <a:xfrm>
              <a:off x="1416275" y="4046526"/>
              <a:ext cx="265986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handle</a:t>
              </a:r>
              <a:r>
                <a:rPr lang="en-GB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TaskList</a:t>
              </a: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ChangedEvent()</a:t>
              </a:r>
            </a:p>
          </p:txBody>
        </p:sp>
        <p:grpSp>
          <p:nvGrpSpPr>
            <p:cNvPr id="215" name="Shape 215"/>
            <p:cNvGrpSpPr/>
            <p:nvPr/>
          </p:nvGrpSpPr>
          <p:grpSpPr>
            <a:xfrm>
              <a:off x="1010860" y="4177876"/>
              <a:ext cx="234622" cy="233701"/>
              <a:chOff x="1010860" y="5570502"/>
              <a:chExt cx="234622" cy="311601"/>
            </a:xfrm>
          </p:grpSpPr>
          <p:sp>
            <p:nvSpPr>
              <p:cNvPr id="216" name="Shape 216"/>
              <p:cNvSpPr/>
              <p:nvPr/>
            </p:nvSpPr>
            <p:spPr>
              <a:xfrm rot="-8199002">
                <a:off x="1028134" y="5612032"/>
                <a:ext cx="167451" cy="1168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3038"/>
                    </a:moveTo>
                    <a:cubicBezTo>
                      <a:pt x="31821" y="7955"/>
                      <a:pt x="63642" y="-7126"/>
                      <a:pt x="83225" y="3646"/>
                    </a:cubicBezTo>
                    <a:cubicBezTo>
                      <a:pt x="102807" y="14420"/>
                      <a:pt x="128101" y="68287"/>
                      <a:pt x="117494" y="87679"/>
                    </a:cubicBezTo>
                    <a:cubicBezTo>
                      <a:pt x="106887" y="107071"/>
                      <a:pt x="63234" y="113535"/>
                      <a:pt x="19582" y="120000"/>
                    </a:cubicBezTo>
                  </a:path>
                </a:pathLst>
              </a:cu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1147403" y="5712512"/>
                <a:ext cx="98080" cy="169591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 flipH="1">
              <a:off x="7936841" y="3970599"/>
              <a:ext cx="234622" cy="233701"/>
              <a:chOff x="1010860" y="5570502"/>
              <a:chExt cx="234622" cy="311601"/>
            </a:xfrm>
          </p:grpSpPr>
          <p:sp>
            <p:nvSpPr>
              <p:cNvPr id="220" name="Shape 220"/>
              <p:cNvSpPr/>
              <p:nvPr/>
            </p:nvSpPr>
            <p:spPr>
              <a:xfrm rot="-8199002">
                <a:off x="1028134" y="5612032"/>
                <a:ext cx="167451" cy="1168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3038"/>
                    </a:moveTo>
                    <a:cubicBezTo>
                      <a:pt x="31821" y="7955"/>
                      <a:pt x="63642" y="-7126"/>
                      <a:pt x="83225" y="3646"/>
                    </a:cubicBezTo>
                    <a:cubicBezTo>
                      <a:pt x="102807" y="14420"/>
                      <a:pt x="128101" y="68287"/>
                      <a:pt x="117494" y="87679"/>
                    </a:cubicBezTo>
                    <a:cubicBezTo>
                      <a:pt x="106887" y="107071"/>
                      <a:pt x="63234" y="113535"/>
                      <a:pt x="19582" y="120000"/>
                    </a:cubicBezTo>
                  </a:path>
                </a:pathLst>
              </a:custGeom>
              <a:noFill/>
              <a:ln w="19050" cap="flat" cmpd="sng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1147403" y="5712512"/>
                <a:ext cx="98080" cy="169591"/>
              </a:xfrm>
              <a:prstGeom prst="rect">
                <a:avLst/>
              </a:prstGeom>
              <a:solidFill>
                <a:srgbClr val="E36C09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Shape 222"/>
            <p:cNvSpPr txBox="1"/>
            <p:nvPr/>
          </p:nvSpPr>
          <p:spPr>
            <a:xfrm>
              <a:off x="8223953" y="3885744"/>
              <a:ext cx="539046" cy="32316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Save </a:t>
              </a:r>
              <a:br>
                <a:rPr lang="en-GB" sz="14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4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to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5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4561" y="3208741"/>
            <a:ext cx="8568438" cy="1569768"/>
            <a:chOff x="194561" y="3208741"/>
            <a:chExt cx="8568438" cy="1569768"/>
          </a:xfrm>
        </p:grpSpPr>
        <p:sp>
          <p:nvSpPr>
            <p:cNvPr id="218" name="Shape 218"/>
            <p:cNvSpPr txBox="1"/>
            <p:nvPr/>
          </p:nvSpPr>
          <p:spPr>
            <a:xfrm>
              <a:off x="194561" y="4083428"/>
              <a:ext cx="794081" cy="32316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Update status bar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21633" y="3208741"/>
              <a:ext cx="8041366" cy="1569768"/>
              <a:chOff x="721633" y="3208741"/>
              <a:chExt cx="8041366" cy="1569768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7370178" y="3208741"/>
                <a:ext cx="1093634" cy="260070"/>
              </a:xfrm>
              <a:prstGeom prst="rect">
                <a:avLst/>
              </a:prstGeom>
              <a:solidFill>
                <a:srgbClr val="E36C09"/>
              </a:solidFill>
              <a:ln w="19050" cap="flat" cmpd="sng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GB" sz="1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:Storage</a:t>
                </a:r>
              </a:p>
            </p:txBody>
          </p:sp>
          <p:cxnSp>
            <p:nvCxnSpPr>
              <p:cNvPr id="197" name="Shape 197"/>
              <p:cNvCxnSpPr/>
              <p:nvPr/>
            </p:nvCxnSpPr>
            <p:spPr>
              <a:xfrm>
                <a:off x="7916995" y="3481494"/>
                <a:ext cx="0" cy="1292294"/>
              </a:xfrm>
              <a:prstGeom prst="straightConnector1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w="19050" cap="flat" cmpd="sng">
                <a:solidFill>
                  <a:srgbClr val="E36C09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8" name="Shape 198"/>
              <p:cNvSpPr/>
              <p:nvPr/>
            </p:nvSpPr>
            <p:spPr>
              <a:xfrm>
                <a:off x="7844986" y="4001746"/>
                <a:ext cx="124478" cy="215556"/>
              </a:xfrm>
              <a:prstGeom prst="rect">
                <a:avLst/>
              </a:prstGeom>
              <a:solidFill>
                <a:srgbClr val="E36C09"/>
              </a:solidFill>
              <a:ln w="9525" cap="flat" cmpd="sng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 txBox="1"/>
              <p:nvPr/>
            </p:nvSpPr>
            <p:spPr>
              <a:xfrm>
                <a:off x="1810093" y="3598255"/>
                <a:ext cx="2716634" cy="16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GB" sz="140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post(</a:t>
                </a:r>
                <a:r>
                  <a:rPr lang="en-GB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TaskList</a:t>
                </a:r>
                <a:r>
                  <a:rPr lang="en-GB" sz="140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ChangedEvent)</a:t>
                </a:r>
              </a:p>
            </p:txBody>
          </p:sp>
          <p:cxnSp>
            <p:nvCxnSpPr>
              <p:cNvPr id="200" name="Shape 200"/>
              <p:cNvCxnSpPr/>
              <p:nvPr/>
            </p:nvCxnSpPr>
            <p:spPr>
              <a:xfrm rot="10800000">
                <a:off x="4526729" y="4217303"/>
                <a:ext cx="338394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6C09"/>
                </a:solidFill>
                <a:prstDash val="dash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201" name="Shape 201"/>
              <p:cNvSpPr/>
              <p:nvPr/>
            </p:nvSpPr>
            <p:spPr>
              <a:xfrm>
                <a:off x="3791146" y="3221424"/>
                <a:ext cx="1371599" cy="260070"/>
              </a:xfrm>
              <a:prstGeom prst="rect">
                <a:avLst/>
              </a:prstGeom>
              <a:solidFill>
                <a:srgbClr val="31859B"/>
              </a:solidFill>
              <a:ln w="19050" cap="flat" cmpd="sng">
                <a:solidFill>
                  <a:srgbClr val="31859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GB" sz="1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:EventsCenter</a:t>
                </a:r>
              </a:p>
            </p:txBody>
          </p:sp>
          <p:cxnSp>
            <p:nvCxnSpPr>
              <p:cNvPr id="202" name="Shape 202"/>
              <p:cNvCxnSpPr/>
              <p:nvPr/>
            </p:nvCxnSpPr>
            <p:spPr>
              <a:xfrm>
                <a:off x="4456730" y="3486215"/>
                <a:ext cx="0" cy="1292294"/>
              </a:xfrm>
              <a:prstGeom prst="straightConnector1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w="19050" cap="flat" cmpd="sng">
                <a:solidFill>
                  <a:srgbClr val="31859B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3" name="Shape 203"/>
              <p:cNvSpPr/>
              <p:nvPr/>
            </p:nvSpPr>
            <p:spPr>
              <a:xfrm>
                <a:off x="4384723" y="3803414"/>
                <a:ext cx="142006" cy="777567"/>
              </a:xfrm>
              <a:prstGeom prst="rect">
                <a:avLst/>
              </a:prstGeom>
              <a:solidFill>
                <a:srgbClr val="31859B"/>
              </a:solidFill>
              <a:ln w="9525" cap="flat" cmpd="sng">
                <a:solidFill>
                  <a:srgbClr val="31859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4" name="Shape 204"/>
              <p:cNvCxnSpPr/>
              <p:nvPr/>
            </p:nvCxnSpPr>
            <p:spPr>
              <a:xfrm>
                <a:off x="3078928" y="3803414"/>
                <a:ext cx="1295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205" name="Shape 205"/>
              <p:cNvCxnSpPr/>
              <p:nvPr/>
            </p:nvCxnSpPr>
            <p:spPr>
              <a:xfrm>
                <a:off x="2975641" y="4580982"/>
                <a:ext cx="1448754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1859B"/>
                </a:solidFill>
                <a:prstDash val="dash"/>
                <a:round/>
                <a:headEnd type="stealth" w="lg" len="lg"/>
                <a:tailEnd type="none" w="med" len="med"/>
              </a:ln>
            </p:spPr>
          </p:cxnSp>
          <p:cxnSp>
            <p:nvCxnSpPr>
              <p:cNvPr id="206" name="Shape 206"/>
              <p:cNvCxnSpPr/>
              <p:nvPr/>
            </p:nvCxnSpPr>
            <p:spPr>
              <a:xfrm>
                <a:off x="4526728" y="4005760"/>
                <a:ext cx="331825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1859B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207" name="Shape 207"/>
              <p:cNvSpPr txBox="1"/>
              <p:nvPr/>
            </p:nvSpPr>
            <p:spPr>
              <a:xfrm>
                <a:off x="5036330" y="3799433"/>
                <a:ext cx="2659869" cy="16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GB" sz="14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handle</a:t>
                </a:r>
                <a:r>
                  <a:rPr lang="en-GB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TaskList</a:t>
                </a:r>
                <a:r>
                  <a:rPr lang="en-GB" sz="14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ChangedEvent()</a:t>
                </a: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721633" y="3208741"/>
                <a:ext cx="1093634" cy="260070"/>
              </a:xfrm>
              <a:prstGeom prst="rect">
                <a:avLst/>
              </a:prstGeom>
              <a:solidFill>
                <a:srgbClr val="00B050"/>
              </a:solidFill>
              <a:ln w="1905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GB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:UI</a:t>
                </a:r>
              </a:p>
            </p:txBody>
          </p:sp>
          <p:cxnSp>
            <p:nvCxnSpPr>
              <p:cNvPr id="210" name="Shape 210"/>
              <p:cNvCxnSpPr/>
              <p:nvPr/>
            </p:nvCxnSpPr>
            <p:spPr>
              <a:xfrm>
                <a:off x="1268450" y="3481494"/>
                <a:ext cx="0" cy="1292294"/>
              </a:xfrm>
              <a:prstGeom prst="straightConnector1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w="19050" cap="flat" cmpd="sng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Shape 211"/>
              <p:cNvSpPr/>
              <p:nvPr/>
            </p:nvSpPr>
            <p:spPr>
              <a:xfrm>
                <a:off x="1196442" y="4252853"/>
                <a:ext cx="130545" cy="204846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2" name="Shape 212"/>
              <p:cNvCxnSpPr/>
              <p:nvPr/>
            </p:nvCxnSpPr>
            <p:spPr>
              <a:xfrm rot="10800000">
                <a:off x="1348843" y="4457700"/>
                <a:ext cx="3061842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dash"/>
                <a:round/>
                <a:headEnd type="stealth" w="lg" len="lg"/>
                <a:tailEnd type="none" w="med" len="med"/>
              </a:ln>
            </p:spPr>
          </p:cxnSp>
          <p:cxnSp>
            <p:nvCxnSpPr>
              <p:cNvPr id="213" name="Shape 213"/>
              <p:cNvCxnSpPr/>
              <p:nvPr/>
            </p:nvCxnSpPr>
            <p:spPr>
              <a:xfrm>
                <a:off x="1348842" y="4252853"/>
                <a:ext cx="306184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1859B"/>
                </a:solidFill>
                <a:prstDash val="solid"/>
                <a:round/>
                <a:headEnd type="stealth" w="lg" len="lg"/>
                <a:tailEnd type="none" w="med" len="med"/>
              </a:ln>
            </p:spPr>
          </p:cxnSp>
          <p:sp>
            <p:nvSpPr>
              <p:cNvPr id="214" name="Shape 214"/>
              <p:cNvSpPr txBox="1"/>
              <p:nvPr/>
            </p:nvSpPr>
            <p:spPr>
              <a:xfrm>
                <a:off x="1416275" y="4046526"/>
                <a:ext cx="2659869" cy="16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GB" sz="14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handle</a:t>
                </a:r>
                <a:r>
                  <a:rPr lang="en-GB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TaskList</a:t>
                </a:r>
                <a:r>
                  <a:rPr lang="en-GB" sz="14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ChangedEvent()</a:t>
                </a:r>
              </a:p>
            </p:txBody>
          </p:sp>
          <p:grpSp>
            <p:nvGrpSpPr>
              <p:cNvPr id="215" name="Shape 215"/>
              <p:cNvGrpSpPr/>
              <p:nvPr/>
            </p:nvGrpSpPr>
            <p:grpSpPr>
              <a:xfrm>
                <a:off x="1010860" y="4177876"/>
                <a:ext cx="234622" cy="233701"/>
                <a:chOff x="1010860" y="5570502"/>
                <a:chExt cx="234622" cy="311601"/>
              </a:xfrm>
            </p:grpSpPr>
            <p:sp>
              <p:nvSpPr>
                <p:cNvPr id="216" name="Shape 216"/>
                <p:cNvSpPr/>
                <p:nvPr/>
              </p:nvSpPr>
              <p:spPr>
                <a:xfrm rot="-8199002">
                  <a:off x="1028134" y="5612032"/>
                  <a:ext cx="167451" cy="1168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23038"/>
                      </a:moveTo>
                      <a:cubicBezTo>
                        <a:pt x="31821" y="7955"/>
                        <a:pt x="63642" y="-7126"/>
                        <a:pt x="83225" y="3646"/>
                      </a:cubicBezTo>
                      <a:cubicBezTo>
                        <a:pt x="102807" y="14420"/>
                        <a:pt x="128101" y="68287"/>
                        <a:pt x="117494" y="87679"/>
                      </a:cubicBezTo>
                      <a:cubicBezTo>
                        <a:pt x="106887" y="107071"/>
                        <a:pt x="63234" y="113535"/>
                        <a:pt x="19582" y="1200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1147403" y="5712512"/>
                  <a:ext cx="98080" cy="16959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" name="Shape 219"/>
              <p:cNvGrpSpPr/>
              <p:nvPr/>
            </p:nvGrpSpPr>
            <p:grpSpPr>
              <a:xfrm flipH="1">
                <a:off x="7936841" y="3970599"/>
                <a:ext cx="234622" cy="233701"/>
                <a:chOff x="1010860" y="5570502"/>
                <a:chExt cx="234622" cy="311601"/>
              </a:xfrm>
            </p:grpSpPr>
            <p:sp>
              <p:nvSpPr>
                <p:cNvPr id="220" name="Shape 220"/>
                <p:cNvSpPr/>
                <p:nvPr/>
              </p:nvSpPr>
              <p:spPr>
                <a:xfrm rot="-8199002">
                  <a:off x="1028134" y="5612032"/>
                  <a:ext cx="167451" cy="1168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23038"/>
                      </a:moveTo>
                      <a:cubicBezTo>
                        <a:pt x="31821" y="7955"/>
                        <a:pt x="63642" y="-7126"/>
                        <a:pt x="83225" y="3646"/>
                      </a:cubicBezTo>
                      <a:cubicBezTo>
                        <a:pt x="102807" y="14420"/>
                        <a:pt x="128101" y="68287"/>
                        <a:pt x="117494" y="87679"/>
                      </a:cubicBezTo>
                      <a:cubicBezTo>
                        <a:pt x="106887" y="107071"/>
                        <a:pt x="63234" y="113535"/>
                        <a:pt x="19582" y="1200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E36C0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1147403" y="5712512"/>
                  <a:ext cx="98080" cy="169591"/>
                </a:xfrm>
                <a:prstGeom prst="rect">
                  <a:avLst/>
                </a:prstGeom>
                <a:solidFill>
                  <a:srgbClr val="E36C09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2" name="Shape 222"/>
              <p:cNvSpPr txBox="1"/>
              <p:nvPr/>
            </p:nvSpPr>
            <p:spPr>
              <a:xfrm>
                <a:off x="8223953" y="3885744"/>
                <a:ext cx="53904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GB" sz="14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Save </a:t>
                </a:r>
                <a:br>
                  <a:rPr lang="en-GB" sz="14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GB" sz="14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file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52400" y="400050"/>
            <a:ext cx="8915399" cy="1623706"/>
            <a:chOff x="152400" y="400050"/>
            <a:chExt cx="8915399" cy="1623706"/>
          </a:xfrm>
        </p:grpSpPr>
        <p:sp>
          <p:nvSpPr>
            <p:cNvPr id="167" name="Shape 167"/>
            <p:cNvSpPr/>
            <p:nvPr/>
          </p:nvSpPr>
          <p:spPr>
            <a:xfrm>
              <a:off x="1111859" y="455944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1658676" y="728697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1586669" y="991718"/>
              <a:ext cx="152399" cy="764932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152400" y="400050"/>
              <a:ext cx="324035" cy="430057"/>
              <a:chOff x="3239900" y="4149080"/>
              <a:chExt cx="648071" cy="1146819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3419871" y="4149080"/>
                <a:ext cx="288032" cy="288032"/>
              </a:xfrm>
              <a:prstGeom prst="flowChartConnector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" name="Shape 172"/>
              <p:cNvCxnSpPr>
                <a:stCxn id="171" idx="4"/>
              </p:cNvCxnSpPr>
              <p:nvPr/>
            </p:nvCxnSpPr>
            <p:spPr>
              <a:xfrm>
                <a:off x="3563887" y="4437112"/>
                <a:ext cx="0" cy="50400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Shape 173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7894"/>
                    </a:moveTo>
                    <a:lnTo>
                      <a:pt x="60397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" name="Shape 174"/>
              <p:cNvCxnSpPr/>
              <p:nvPr/>
            </p:nvCxnSpPr>
            <p:spPr>
              <a:xfrm>
                <a:off x="3239900" y="4509119"/>
                <a:ext cx="648071" cy="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Shape 175"/>
            <p:cNvSpPr/>
            <p:nvPr/>
          </p:nvSpPr>
          <p:spPr>
            <a:xfrm>
              <a:off x="3335582" y="458709"/>
              <a:ext cx="1093634" cy="260070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:Logic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3882400" y="731462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3810392" y="1075107"/>
              <a:ext cx="144016" cy="624393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5316782" y="455944"/>
              <a:ext cx="1093634" cy="260070"/>
            </a:xfrm>
            <a:prstGeom prst="rect">
              <a:avLst/>
            </a:prstGeom>
            <a:solidFill>
              <a:srgbClr val="7030A0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:Model</a:t>
              </a: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5863600" y="728697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0" name="Shape 180"/>
            <p:cNvSpPr/>
            <p:nvPr/>
          </p:nvSpPr>
          <p:spPr>
            <a:xfrm>
              <a:off x="5791592" y="1153806"/>
              <a:ext cx="142006" cy="488545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466818" y="994484"/>
              <a:ext cx="1119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466818" y="1009409"/>
              <a:ext cx="860170" cy="41791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</a:t>
              </a:r>
              <a:r>
                <a:rPr lang="en-GB" sz="14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ark 1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unmark 1</a:t>
              </a:r>
              <a:endPara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39068" y="1075108"/>
              <a:ext cx="2071323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2016881" y="1090034"/>
              <a:ext cx="1424846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sz="14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</a:t>
              </a:r>
              <a:r>
                <a:rPr lang="en-GB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(“mark 1”)</a:t>
              </a:r>
              <a:endPara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Shape 185"/>
            <p:cNvCxnSpPr/>
            <p:nvPr/>
          </p:nvCxnSpPr>
          <p:spPr>
            <a:xfrm>
              <a:off x="3954407" y="1153806"/>
              <a:ext cx="1837184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6" name="Shape 186"/>
            <p:cNvSpPr txBox="1"/>
            <p:nvPr/>
          </p:nvSpPr>
          <p:spPr>
            <a:xfrm>
              <a:off x="4299771" y="1156937"/>
              <a:ext cx="1424846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dirty="0" err="1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markTask</a:t>
              </a:r>
              <a:r>
                <a:rPr lang="en-GB" sz="1400" dirty="0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GB" dirty="0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GB" sz="140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074030" y="1265742"/>
              <a:ext cx="243839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TaskList</a:t>
              </a:r>
              <a:r>
                <a:rPr lang="en-GB" sz="14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ChangedEvent)</a:t>
              </a:r>
            </a:p>
          </p:txBody>
        </p:sp>
        <p:cxnSp>
          <p:nvCxnSpPr>
            <p:cNvPr id="188" name="Shape 188"/>
            <p:cNvCxnSpPr/>
            <p:nvPr/>
          </p:nvCxnSpPr>
          <p:spPr>
            <a:xfrm>
              <a:off x="3954407" y="1643010"/>
              <a:ext cx="1837184" cy="0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1739068" y="1699501"/>
              <a:ext cx="2058117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90617" y="1756651"/>
              <a:ext cx="1196051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7696200" y="443438"/>
              <a:ext cx="1371599" cy="260070"/>
            </a:xfrm>
            <a:prstGeom prst="rect">
              <a:avLst/>
            </a:prstGeom>
            <a:solidFill>
              <a:srgbClr val="31859B"/>
            </a:solidFill>
            <a:ln w="19050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:EventsCenter</a:t>
              </a:r>
            </a:p>
          </p:txBody>
        </p:sp>
        <p:cxnSp>
          <p:nvCxnSpPr>
            <p:cNvPr id="192" name="Shape 192"/>
            <p:cNvCxnSpPr/>
            <p:nvPr/>
          </p:nvCxnSpPr>
          <p:spPr>
            <a:xfrm>
              <a:off x="8616802" y="708228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31859B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3" name="Shape 193"/>
            <p:cNvSpPr/>
            <p:nvPr/>
          </p:nvSpPr>
          <p:spPr>
            <a:xfrm>
              <a:off x="8544793" y="1470901"/>
              <a:ext cx="142006" cy="132590"/>
            </a:xfrm>
            <a:prstGeom prst="rect">
              <a:avLst/>
            </a:prstGeom>
            <a:solidFill>
              <a:srgbClr val="31859B"/>
            </a:solidFill>
            <a:ln w="9525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Shape 194"/>
            <p:cNvCxnSpPr>
              <a:endCxn id="193" idx="1"/>
            </p:cNvCxnSpPr>
            <p:nvPr/>
          </p:nvCxnSpPr>
          <p:spPr>
            <a:xfrm>
              <a:off x="5958935" y="1470901"/>
              <a:ext cx="2585858" cy="66295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5943992" y="1603491"/>
              <a:ext cx="2549946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 flipH="1">
              <a:off x="314393" y="824753"/>
              <a:ext cx="23" cy="1199003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8" name="Shape 184"/>
            <p:cNvSpPr txBox="1"/>
            <p:nvPr/>
          </p:nvSpPr>
          <p:spPr>
            <a:xfrm>
              <a:off x="1998749" y="1261094"/>
              <a:ext cx="1590711" cy="19529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sz="14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</a:t>
              </a:r>
              <a:r>
                <a:rPr lang="en-GB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(“unmark </a:t>
              </a:r>
              <a:r>
                <a:rPr lang="en-GB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1”)</a:t>
              </a:r>
              <a:endPara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86"/>
            <p:cNvSpPr txBox="1"/>
            <p:nvPr/>
          </p:nvSpPr>
          <p:spPr>
            <a:xfrm>
              <a:off x="4294737" y="1328528"/>
              <a:ext cx="1424846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dirty="0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dirty="0" err="1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unmarkTask</a:t>
              </a:r>
              <a:r>
                <a:rPr lang="en-GB" sz="1400" dirty="0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GB" dirty="0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GB" sz="140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9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00050"/>
            <a:ext cx="8969369" cy="1626233"/>
            <a:chOff x="152400" y="400050"/>
            <a:chExt cx="8969369" cy="1626233"/>
          </a:xfrm>
        </p:grpSpPr>
        <p:sp>
          <p:nvSpPr>
            <p:cNvPr id="167" name="Shape 167"/>
            <p:cNvSpPr/>
            <p:nvPr/>
          </p:nvSpPr>
          <p:spPr>
            <a:xfrm>
              <a:off x="1111859" y="455944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1658676" y="728697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1586669" y="991718"/>
              <a:ext cx="152399" cy="764932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152400" y="400050"/>
              <a:ext cx="324035" cy="430057"/>
              <a:chOff x="3239900" y="4149080"/>
              <a:chExt cx="648071" cy="1146819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3419871" y="4149080"/>
                <a:ext cx="288032" cy="288032"/>
              </a:xfrm>
              <a:prstGeom prst="flowChartConnector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" name="Shape 172"/>
              <p:cNvCxnSpPr>
                <a:stCxn id="171" idx="4"/>
              </p:cNvCxnSpPr>
              <p:nvPr/>
            </p:nvCxnSpPr>
            <p:spPr>
              <a:xfrm>
                <a:off x="3563887" y="4437112"/>
                <a:ext cx="0" cy="50400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Shape 173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7894"/>
                    </a:moveTo>
                    <a:lnTo>
                      <a:pt x="60397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" name="Shape 174"/>
              <p:cNvCxnSpPr/>
              <p:nvPr/>
            </p:nvCxnSpPr>
            <p:spPr>
              <a:xfrm>
                <a:off x="3239900" y="4509119"/>
                <a:ext cx="648071" cy="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Shape 175"/>
            <p:cNvSpPr/>
            <p:nvPr/>
          </p:nvSpPr>
          <p:spPr>
            <a:xfrm>
              <a:off x="3170020" y="440335"/>
              <a:ext cx="1093634" cy="260070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:Logic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3716838" y="713088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3644829" y="1034336"/>
              <a:ext cx="144016" cy="624393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5957660" y="461236"/>
              <a:ext cx="1093634" cy="260070"/>
            </a:xfrm>
            <a:prstGeom prst="rect">
              <a:avLst/>
            </a:prstGeom>
            <a:solidFill>
              <a:srgbClr val="7030A0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:Model</a:t>
              </a: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6504478" y="733989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0" name="Shape 180"/>
            <p:cNvSpPr/>
            <p:nvPr/>
          </p:nvSpPr>
          <p:spPr>
            <a:xfrm>
              <a:off x="6432470" y="1159098"/>
              <a:ext cx="142006" cy="488545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466818" y="994484"/>
              <a:ext cx="1119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466818" y="1009408"/>
              <a:ext cx="860170" cy="52778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storage docs/tasklist.xml</a:t>
              </a:r>
              <a:endPara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39068" y="1075108"/>
              <a:ext cx="1871385" cy="73527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1876511" y="1164244"/>
              <a:ext cx="2020468" cy="25037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sz="14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</a:t>
              </a:r>
              <a:r>
                <a:rPr lang="en-GB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(“storage docs/tasklist.xml”)</a:t>
              </a:r>
              <a:endPara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Shape 185"/>
            <p:cNvCxnSpPr/>
            <p:nvPr/>
          </p:nvCxnSpPr>
          <p:spPr>
            <a:xfrm>
              <a:off x="3788845" y="1164244"/>
              <a:ext cx="2579298" cy="36618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6" name="Shape 186"/>
            <p:cNvSpPr txBox="1"/>
            <p:nvPr/>
          </p:nvSpPr>
          <p:spPr>
            <a:xfrm>
              <a:off x="3839970" y="1224185"/>
              <a:ext cx="2656623" cy="26921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 err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updateTaskListAfterFilePathChange</a:t>
              </a:r>
              <a:endParaRPr lang="en-GB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644860" y="1024327"/>
              <a:ext cx="243839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 dirty="0" err="1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ChangePathEvent</a:t>
              </a:r>
              <a:r>
                <a:rPr lang="en-GB" dirty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lang="en-GB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8" name="Shape 188"/>
            <p:cNvCxnSpPr>
              <a:stCxn id="177" idx="2"/>
            </p:cNvCxnSpPr>
            <p:nvPr/>
          </p:nvCxnSpPr>
          <p:spPr>
            <a:xfrm flipV="1">
              <a:off x="3716837" y="1556323"/>
              <a:ext cx="2699863" cy="102406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89" name="Shape 189"/>
            <p:cNvCxnSpPr>
              <a:endCxn id="177" idx="2"/>
            </p:cNvCxnSpPr>
            <p:nvPr/>
          </p:nvCxnSpPr>
          <p:spPr>
            <a:xfrm flipV="1">
              <a:off x="1739068" y="1658729"/>
              <a:ext cx="1977769" cy="40772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90617" y="1756651"/>
              <a:ext cx="1196051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7750170" y="453018"/>
              <a:ext cx="1371599" cy="260070"/>
            </a:xfrm>
            <a:prstGeom prst="rect">
              <a:avLst/>
            </a:prstGeom>
            <a:solidFill>
              <a:srgbClr val="31859B"/>
            </a:solidFill>
            <a:ln w="19050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:EventsCenter</a:t>
              </a:r>
            </a:p>
          </p:txBody>
        </p:sp>
        <p:cxnSp>
          <p:nvCxnSpPr>
            <p:cNvPr id="192" name="Shape 192"/>
            <p:cNvCxnSpPr/>
            <p:nvPr/>
          </p:nvCxnSpPr>
          <p:spPr>
            <a:xfrm>
              <a:off x="8670772" y="717808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31859B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3" name="Shape 193"/>
            <p:cNvSpPr/>
            <p:nvPr/>
          </p:nvSpPr>
          <p:spPr>
            <a:xfrm>
              <a:off x="8634645" y="1347263"/>
              <a:ext cx="106123" cy="265808"/>
            </a:xfrm>
            <a:prstGeom prst="rect">
              <a:avLst/>
            </a:prstGeom>
            <a:solidFill>
              <a:srgbClr val="31859B"/>
            </a:solidFill>
            <a:ln w="9525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Shape 194"/>
            <p:cNvCxnSpPr>
              <a:endCxn id="193" idx="1"/>
            </p:cNvCxnSpPr>
            <p:nvPr/>
          </p:nvCxnSpPr>
          <p:spPr>
            <a:xfrm>
              <a:off x="6612610" y="1432449"/>
              <a:ext cx="2022035" cy="47718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5" name="Shape 195"/>
            <p:cNvCxnSpPr>
              <a:endCxn id="193" idx="2"/>
            </p:cNvCxnSpPr>
            <p:nvPr/>
          </p:nvCxnSpPr>
          <p:spPr>
            <a:xfrm>
              <a:off x="6576457" y="1526826"/>
              <a:ext cx="2111250" cy="86245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 flipH="1">
              <a:off x="314393" y="824753"/>
              <a:ext cx="23" cy="1199003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Shape 199"/>
          <p:cNvSpPr txBox="1"/>
          <p:nvPr/>
        </p:nvSpPr>
        <p:spPr>
          <a:xfrm>
            <a:off x="6632025" y="1185681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 dirty="0" err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 dirty="0" err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</a:t>
            </a:r>
            <a:r>
              <a:rPr lang="en-GB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4561" y="3208741"/>
            <a:ext cx="8568438" cy="1569768"/>
            <a:chOff x="194561" y="3208741"/>
            <a:chExt cx="8568438" cy="1569768"/>
          </a:xfrm>
        </p:grpSpPr>
        <p:sp>
          <p:nvSpPr>
            <p:cNvPr id="218" name="Shape 218"/>
            <p:cNvSpPr txBox="1"/>
            <p:nvPr/>
          </p:nvSpPr>
          <p:spPr>
            <a:xfrm>
              <a:off x="194561" y="4083428"/>
              <a:ext cx="794081" cy="32316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Update status bar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21633" y="3208741"/>
              <a:ext cx="8041366" cy="1569768"/>
              <a:chOff x="721633" y="3208741"/>
              <a:chExt cx="8041366" cy="1569768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7370178" y="3208741"/>
                <a:ext cx="1093634" cy="260070"/>
              </a:xfrm>
              <a:prstGeom prst="rect">
                <a:avLst/>
              </a:prstGeom>
              <a:solidFill>
                <a:srgbClr val="E36C09"/>
              </a:solidFill>
              <a:ln w="19050" cap="flat" cmpd="sng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GB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:Storage</a:t>
                </a:r>
              </a:p>
            </p:txBody>
          </p:sp>
          <p:cxnSp>
            <p:nvCxnSpPr>
              <p:cNvPr id="197" name="Shape 197"/>
              <p:cNvCxnSpPr/>
              <p:nvPr/>
            </p:nvCxnSpPr>
            <p:spPr>
              <a:xfrm>
                <a:off x="7916995" y="3481494"/>
                <a:ext cx="0" cy="1292294"/>
              </a:xfrm>
              <a:prstGeom prst="straightConnector1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w="19050" cap="flat" cmpd="sng">
                <a:solidFill>
                  <a:srgbClr val="E36C09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8" name="Shape 198"/>
              <p:cNvSpPr/>
              <p:nvPr/>
            </p:nvSpPr>
            <p:spPr>
              <a:xfrm>
                <a:off x="7844986" y="4001746"/>
                <a:ext cx="124478" cy="215556"/>
              </a:xfrm>
              <a:prstGeom prst="rect">
                <a:avLst/>
              </a:prstGeom>
              <a:solidFill>
                <a:srgbClr val="E36C09"/>
              </a:solidFill>
              <a:ln w="9525" cap="flat" cmpd="sng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 txBox="1"/>
              <p:nvPr/>
            </p:nvSpPr>
            <p:spPr>
              <a:xfrm>
                <a:off x="1810093" y="3598255"/>
                <a:ext cx="2716634" cy="16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GB" sz="1400" dirty="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post(</a:t>
                </a:r>
                <a:r>
                  <a:rPr lang="en-GB" dirty="0" err="1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TaskList</a:t>
                </a:r>
                <a:r>
                  <a:rPr lang="en-GB" sz="1400" dirty="0" err="1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ChangedEvent</a:t>
                </a:r>
                <a:r>
                  <a:rPr lang="en-GB" sz="1400" dirty="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</p:txBody>
          </p:sp>
          <p:cxnSp>
            <p:nvCxnSpPr>
              <p:cNvPr id="200" name="Shape 200"/>
              <p:cNvCxnSpPr/>
              <p:nvPr/>
            </p:nvCxnSpPr>
            <p:spPr>
              <a:xfrm rot="10800000">
                <a:off x="4526729" y="4217303"/>
                <a:ext cx="338394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6C09"/>
                </a:solidFill>
                <a:prstDash val="dash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201" name="Shape 201"/>
              <p:cNvSpPr/>
              <p:nvPr/>
            </p:nvSpPr>
            <p:spPr>
              <a:xfrm>
                <a:off x="3791146" y="3221424"/>
                <a:ext cx="1371599" cy="260070"/>
              </a:xfrm>
              <a:prstGeom prst="rect">
                <a:avLst/>
              </a:prstGeom>
              <a:solidFill>
                <a:srgbClr val="31859B"/>
              </a:solidFill>
              <a:ln w="19050" cap="flat" cmpd="sng">
                <a:solidFill>
                  <a:srgbClr val="31859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GB" sz="1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:EventsCenter</a:t>
                </a:r>
              </a:p>
            </p:txBody>
          </p:sp>
          <p:cxnSp>
            <p:nvCxnSpPr>
              <p:cNvPr id="202" name="Shape 202"/>
              <p:cNvCxnSpPr/>
              <p:nvPr/>
            </p:nvCxnSpPr>
            <p:spPr>
              <a:xfrm>
                <a:off x="4456730" y="3486215"/>
                <a:ext cx="0" cy="1292294"/>
              </a:xfrm>
              <a:prstGeom prst="straightConnector1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w="19050" cap="flat" cmpd="sng">
                <a:solidFill>
                  <a:srgbClr val="31859B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3" name="Shape 203"/>
              <p:cNvSpPr/>
              <p:nvPr/>
            </p:nvSpPr>
            <p:spPr>
              <a:xfrm>
                <a:off x="4384723" y="3803414"/>
                <a:ext cx="142006" cy="777567"/>
              </a:xfrm>
              <a:prstGeom prst="rect">
                <a:avLst/>
              </a:prstGeom>
              <a:solidFill>
                <a:srgbClr val="31859B"/>
              </a:solidFill>
              <a:ln w="9525" cap="flat" cmpd="sng">
                <a:solidFill>
                  <a:srgbClr val="31859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4" name="Shape 204"/>
              <p:cNvCxnSpPr/>
              <p:nvPr/>
            </p:nvCxnSpPr>
            <p:spPr>
              <a:xfrm>
                <a:off x="3078928" y="3803414"/>
                <a:ext cx="1295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205" name="Shape 205"/>
              <p:cNvCxnSpPr/>
              <p:nvPr/>
            </p:nvCxnSpPr>
            <p:spPr>
              <a:xfrm>
                <a:off x="2975641" y="4580982"/>
                <a:ext cx="1448754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1859B"/>
                </a:solidFill>
                <a:prstDash val="dash"/>
                <a:round/>
                <a:headEnd type="stealth" w="lg" len="lg"/>
                <a:tailEnd type="none" w="med" len="med"/>
              </a:ln>
            </p:spPr>
          </p:cxnSp>
          <p:cxnSp>
            <p:nvCxnSpPr>
              <p:cNvPr id="206" name="Shape 206"/>
              <p:cNvCxnSpPr/>
              <p:nvPr/>
            </p:nvCxnSpPr>
            <p:spPr>
              <a:xfrm>
                <a:off x="4526728" y="4005760"/>
                <a:ext cx="331825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1859B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207" name="Shape 207"/>
              <p:cNvSpPr txBox="1"/>
              <p:nvPr/>
            </p:nvSpPr>
            <p:spPr>
              <a:xfrm>
                <a:off x="5036330" y="3799433"/>
                <a:ext cx="2659869" cy="16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lvl="0">
                  <a:buSzPct val="25000"/>
                </a:pPr>
                <a:r>
                  <a:rPr lang="en-GB" dirty="0" err="1" smtClean="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handleUpdatedFilePathEvent</a:t>
                </a:r>
                <a:r>
                  <a:rPr lang="en-GB" dirty="0" smtClean="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()</a:t>
                </a:r>
                <a:endParaRPr lang="en-GB" sz="1400" dirty="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721633" y="3208741"/>
                <a:ext cx="1093634" cy="260070"/>
              </a:xfrm>
              <a:prstGeom prst="rect">
                <a:avLst/>
              </a:prstGeom>
              <a:solidFill>
                <a:srgbClr val="00B050"/>
              </a:solidFill>
              <a:ln w="1905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GB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:UI</a:t>
                </a:r>
              </a:p>
            </p:txBody>
          </p:sp>
          <p:cxnSp>
            <p:nvCxnSpPr>
              <p:cNvPr id="210" name="Shape 210"/>
              <p:cNvCxnSpPr/>
              <p:nvPr/>
            </p:nvCxnSpPr>
            <p:spPr>
              <a:xfrm>
                <a:off x="1268450" y="3481494"/>
                <a:ext cx="0" cy="1292294"/>
              </a:xfrm>
              <a:prstGeom prst="straightConnector1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w="19050" cap="flat" cmpd="sng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Shape 211"/>
              <p:cNvSpPr/>
              <p:nvPr/>
            </p:nvSpPr>
            <p:spPr>
              <a:xfrm>
                <a:off x="1196442" y="4252853"/>
                <a:ext cx="130545" cy="204846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2" name="Shape 212"/>
              <p:cNvCxnSpPr/>
              <p:nvPr/>
            </p:nvCxnSpPr>
            <p:spPr>
              <a:xfrm rot="10800000">
                <a:off x="1348843" y="4457700"/>
                <a:ext cx="3061842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dash"/>
                <a:round/>
                <a:headEnd type="stealth" w="lg" len="lg"/>
                <a:tailEnd type="none" w="med" len="med"/>
              </a:ln>
            </p:spPr>
          </p:cxnSp>
          <p:cxnSp>
            <p:nvCxnSpPr>
              <p:cNvPr id="213" name="Shape 213"/>
              <p:cNvCxnSpPr/>
              <p:nvPr/>
            </p:nvCxnSpPr>
            <p:spPr>
              <a:xfrm>
                <a:off x="1348842" y="4252853"/>
                <a:ext cx="306184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1859B"/>
                </a:solidFill>
                <a:prstDash val="solid"/>
                <a:round/>
                <a:headEnd type="stealth" w="lg" len="lg"/>
                <a:tailEnd type="none" w="med" len="med"/>
              </a:ln>
            </p:spPr>
          </p:cxnSp>
          <p:sp>
            <p:nvSpPr>
              <p:cNvPr id="214" name="Shape 214"/>
              <p:cNvSpPr txBox="1"/>
              <p:nvPr/>
            </p:nvSpPr>
            <p:spPr>
              <a:xfrm>
                <a:off x="1416275" y="4046526"/>
                <a:ext cx="2659869" cy="16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GB" sz="14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handle</a:t>
                </a:r>
                <a:r>
                  <a:rPr lang="en-GB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TaskList</a:t>
                </a:r>
                <a:r>
                  <a:rPr lang="en-GB" sz="14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ChangedEvent()</a:t>
                </a:r>
              </a:p>
            </p:txBody>
          </p:sp>
          <p:grpSp>
            <p:nvGrpSpPr>
              <p:cNvPr id="215" name="Shape 215"/>
              <p:cNvGrpSpPr/>
              <p:nvPr/>
            </p:nvGrpSpPr>
            <p:grpSpPr>
              <a:xfrm>
                <a:off x="1010860" y="4177876"/>
                <a:ext cx="234622" cy="233701"/>
                <a:chOff x="1010860" y="5570502"/>
                <a:chExt cx="234622" cy="311601"/>
              </a:xfrm>
            </p:grpSpPr>
            <p:sp>
              <p:nvSpPr>
                <p:cNvPr id="216" name="Shape 216"/>
                <p:cNvSpPr/>
                <p:nvPr/>
              </p:nvSpPr>
              <p:spPr>
                <a:xfrm rot="-8199002">
                  <a:off x="1028134" y="5612032"/>
                  <a:ext cx="167451" cy="1168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23038"/>
                      </a:moveTo>
                      <a:cubicBezTo>
                        <a:pt x="31821" y="7955"/>
                        <a:pt x="63642" y="-7126"/>
                        <a:pt x="83225" y="3646"/>
                      </a:cubicBezTo>
                      <a:cubicBezTo>
                        <a:pt x="102807" y="14420"/>
                        <a:pt x="128101" y="68287"/>
                        <a:pt x="117494" y="87679"/>
                      </a:cubicBezTo>
                      <a:cubicBezTo>
                        <a:pt x="106887" y="107071"/>
                        <a:pt x="63234" y="113535"/>
                        <a:pt x="19582" y="1200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1147403" y="5712512"/>
                  <a:ext cx="98080" cy="16959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" name="Shape 219"/>
              <p:cNvGrpSpPr/>
              <p:nvPr/>
            </p:nvGrpSpPr>
            <p:grpSpPr>
              <a:xfrm flipH="1">
                <a:off x="7936841" y="3970599"/>
                <a:ext cx="234622" cy="233701"/>
                <a:chOff x="1010860" y="5570502"/>
                <a:chExt cx="234622" cy="311601"/>
              </a:xfrm>
            </p:grpSpPr>
            <p:sp>
              <p:nvSpPr>
                <p:cNvPr id="220" name="Shape 220"/>
                <p:cNvSpPr/>
                <p:nvPr/>
              </p:nvSpPr>
              <p:spPr>
                <a:xfrm rot="-8199002">
                  <a:off x="1028134" y="5612032"/>
                  <a:ext cx="167451" cy="1168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23038"/>
                      </a:moveTo>
                      <a:cubicBezTo>
                        <a:pt x="31821" y="7955"/>
                        <a:pt x="63642" y="-7126"/>
                        <a:pt x="83225" y="3646"/>
                      </a:cubicBezTo>
                      <a:cubicBezTo>
                        <a:pt x="102807" y="14420"/>
                        <a:pt x="128101" y="68287"/>
                        <a:pt x="117494" y="87679"/>
                      </a:cubicBezTo>
                      <a:cubicBezTo>
                        <a:pt x="106887" y="107071"/>
                        <a:pt x="63234" y="113535"/>
                        <a:pt x="19582" y="1200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E36C0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1147403" y="5712512"/>
                  <a:ext cx="98080" cy="169591"/>
                </a:xfrm>
                <a:prstGeom prst="rect">
                  <a:avLst/>
                </a:prstGeom>
                <a:solidFill>
                  <a:srgbClr val="E36C09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2" name="Shape 222"/>
              <p:cNvSpPr txBox="1"/>
              <p:nvPr/>
            </p:nvSpPr>
            <p:spPr>
              <a:xfrm>
                <a:off x="8223953" y="3885744"/>
                <a:ext cx="53904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GB" sz="14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Save </a:t>
                </a:r>
                <a:br>
                  <a:rPr lang="en-GB" sz="14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GB" sz="1400">
                    <a:solidFill>
                      <a:srgbClr val="E36C0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file</a:t>
                </a:r>
              </a:p>
            </p:txBody>
          </p:sp>
          <p:sp>
            <p:nvSpPr>
              <p:cNvPr id="77" name="Shape 187"/>
              <p:cNvSpPr txBox="1"/>
              <p:nvPr/>
            </p:nvSpPr>
            <p:spPr>
              <a:xfrm>
                <a:off x="1866035" y="3420737"/>
                <a:ext cx="2438399" cy="16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lvl="0">
                  <a:buSzPct val="25000"/>
                </a:pPr>
                <a:r>
                  <a:rPr lang="en-GB" dirty="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post(</a:t>
                </a:r>
                <a:r>
                  <a:rPr lang="en-GB" dirty="0" err="1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ChangePathEvent</a:t>
                </a:r>
                <a:r>
                  <a:rPr lang="en-GB" dirty="0">
                    <a:solidFill>
                      <a:srgbClr val="31859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endParaRPr lang="en-GB" sz="1400" dirty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5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216247" y="336470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2755982" y="3369426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Shape 206"/>
          <p:cNvCxnSpPr/>
          <p:nvPr/>
        </p:nvCxnSpPr>
        <p:spPr>
          <a:xfrm>
            <a:off x="6396669" y="3999233"/>
            <a:ext cx="1449385" cy="23238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" name="Group 1"/>
          <p:cNvGrpSpPr/>
          <p:nvPr/>
        </p:nvGrpSpPr>
        <p:grpSpPr>
          <a:xfrm>
            <a:off x="152400" y="400050"/>
            <a:ext cx="9118500" cy="4064142"/>
            <a:chOff x="152400" y="400050"/>
            <a:chExt cx="9118500" cy="4064142"/>
          </a:xfrm>
        </p:grpSpPr>
        <p:sp>
          <p:nvSpPr>
            <p:cNvPr id="167" name="Shape 167"/>
            <p:cNvSpPr/>
            <p:nvPr/>
          </p:nvSpPr>
          <p:spPr>
            <a:xfrm>
              <a:off x="1111859" y="455944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1658676" y="728697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1586669" y="991718"/>
              <a:ext cx="152399" cy="764932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152400" y="400050"/>
              <a:ext cx="324035" cy="430057"/>
              <a:chOff x="3239900" y="4149080"/>
              <a:chExt cx="648071" cy="1146819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3419871" y="4149080"/>
                <a:ext cx="288032" cy="288032"/>
              </a:xfrm>
              <a:prstGeom prst="flowChartConnector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" name="Shape 172"/>
              <p:cNvCxnSpPr>
                <a:stCxn id="171" idx="4"/>
              </p:cNvCxnSpPr>
              <p:nvPr/>
            </p:nvCxnSpPr>
            <p:spPr>
              <a:xfrm>
                <a:off x="3563887" y="4437112"/>
                <a:ext cx="0" cy="50400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Shape 173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7894"/>
                    </a:moveTo>
                    <a:lnTo>
                      <a:pt x="60397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" name="Shape 174"/>
              <p:cNvCxnSpPr/>
              <p:nvPr/>
            </p:nvCxnSpPr>
            <p:spPr>
              <a:xfrm>
                <a:off x="3239900" y="4509119"/>
                <a:ext cx="648071" cy="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Shape 175"/>
            <p:cNvSpPr/>
            <p:nvPr/>
          </p:nvSpPr>
          <p:spPr>
            <a:xfrm>
              <a:off x="3335582" y="458709"/>
              <a:ext cx="1093634" cy="260070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:Logic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3882400" y="731462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3810392" y="1075107"/>
              <a:ext cx="144016" cy="624393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466818" y="994484"/>
              <a:ext cx="1119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466818" y="1009409"/>
              <a:ext cx="860170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exit</a:t>
              </a:r>
              <a:endPara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39068" y="1075108"/>
              <a:ext cx="2071323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2166172" y="1090034"/>
              <a:ext cx="1424846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</a:t>
              </a:r>
              <a:r>
                <a:rPr lang="en-GB" sz="1400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(“exit”)</a:t>
              </a:r>
              <a:endPara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Shape 185"/>
            <p:cNvCxnSpPr/>
            <p:nvPr/>
          </p:nvCxnSpPr>
          <p:spPr>
            <a:xfrm>
              <a:off x="3927687" y="1262032"/>
              <a:ext cx="2617985" cy="17019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7" name="Shape 187"/>
            <p:cNvSpPr txBox="1"/>
            <p:nvPr/>
          </p:nvSpPr>
          <p:spPr>
            <a:xfrm>
              <a:off x="4076144" y="1080208"/>
              <a:ext cx="243839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 dirty="0" smtClean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 dirty="0" err="1" smtClean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ExitAppRequestEvent</a:t>
              </a:r>
              <a:r>
                <a:rPr lang="en-GB" sz="1400" dirty="0" smtClean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lang="en-GB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Shape 189"/>
            <p:cNvCxnSpPr/>
            <p:nvPr/>
          </p:nvCxnSpPr>
          <p:spPr>
            <a:xfrm>
              <a:off x="1739068" y="1699501"/>
              <a:ext cx="2058117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90617" y="1756651"/>
              <a:ext cx="1196051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5635271" y="478078"/>
              <a:ext cx="1371599" cy="260070"/>
            </a:xfrm>
            <a:prstGeom prst="rect">
              <a:avLst/>
            </a:prstGeom>
            <a:solidFill>
              <a:srgbClr val="31859B"/>
            </a:solidFill>
            <a:ln w="19050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:EventsCenter</a:t>
              </a:r>
            </a:p>
          </p:txBody>
        </p:sp>
        <p:cxnSp>
          <p:nvCxnSpPr>
            <p:cNvPr id="192" name="Shape 192"/>
            <p:cNvCxnSpPr/>
            <p:nvPr/>
          </p:nvCxnSpPr>
          <p:spPr>
            <a:xfrm>
              <a:off x="6573398" y="759021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31859B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3" name="Shape 193"/>
            <p:cNvSpPr/>
            <p:nvPr/>
          </p:nvSpPr>
          <p:spPr>
            <a:xfrm>
              <a:off x="6518950" y="1235678"/>
              <a:ext cx="148458" cy="217654"/>
            </a:xfrm>
            <a:prstGeom prst="rect">
              <a:avLst/>
            </a:prstGeom>
            <a:solidFill>
              <a:srgbClr val="31859B"/>
            </a:solidFill>
            <a:ln w="9525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3951442" y="1387303"/>
              <a:ext cx="2549946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sp>
          <p:nvSpPr>
            <p:cNvPr id="196" name="Shape 196"/>
            <p:cNvSpPr/>
            <p:nvPr/>
          </p:nvSpPr>
          <p:spPr>
            <a:xfrm>
              <a:off x="5669430" y="3091952"/>
              <a:ext cx="1093634" cy="260070"/>
            </a:xfrm>
            <a:prstGeom prst="rect">
              <a:avLst/>
            </a:prstGeom>
            <a:solidFill>
              <a:srgbClr val="E36C09"/>
            </a:solidFill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:Storage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6144238" y="3884957"/>
              <a:ext cx="124478" cy="215556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269000" y="3640553"/>
              <a:ext cx="2716634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 dirty="0" err="1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ExitAppRequestEvent</a:t>
              </a:r>
              <a:r>
                <a:rPr lang="en-GB" sz="1400" dirty="0" smtClean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lang="en-GB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2090398" y="3104635"/>
              <a:ext cx="1371599" cy="260070"/>
            </a:xfrm>
            <a:prstGeom prst="rect">
              <a:avLst/>
            </a:prstGeom>
            <a:solidFill>
              <a:srgbClr val="31859B"/>
            </a:solidFill>
            <a:ln w="19050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:EventsCenter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2683975" y="3686625"/>
              <a:ext cx="142006" cy="777567"/>
            </a:xfrm>
            <a:prstGeom prst="rect">
              <a:avLst/>
            </a:prstGeom>
            <a:solidFill>
              <a:srgbClr val="31859B"/>
            </a:solidFill>
            <a:ln w="9525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Shape 206"/>
            <p:cNvCxnSpPr/>
            <p:nvPr/>
          </p:nvCxnSpPr>
          <p:spPr>
            <a:xfrm>
              <a:off x="2825980" y="3888971"/>
              <a:ext cx="3318258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07" name="Shape 207"/>
            <p:cNvSpPr txBox="1"/>
            <p:nvPr/>
          </p:nvSpPr>
          <p:spPr>
            <a:xfrm>
              <a:off x="3335582" y="3682644"/>
              <a:ext cx="265986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 err="1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storage.saveUserPrefs</a:t>
              </a:r>
              <a:r>
                <a:rPr lang="en-GB" dirty="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GB" dirty="0" err="1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userPrefs</a:t>
              </a:r>
              <a:r>
                <a:rPr lang="en-GB" dirty="0" smtClean="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lang="en-GB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 flipH="1">
              <a:off x="314393" y="824753"/>
              <a:ext cx="23" cy="1199003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219" name="Shape 219"/>
            <p:cNvGrpSpPr/>
            <p:nvPr/>
          </p:nvGrpSpPr>
          <p:grpSpPr>
            <a:xfrm flipH="1">
              <a:off x="6236093" y="3853810"/>
              <a:ext cx="234622" cy="233701"/>
              <a:chOff x="1010860" y="5570502"/>
              <a:chExt cx="234622" cy="311601"/>
            </a:xfrm>
          </p:grpSpPr>
          <p:sp>
            <p:nvSpPr>
              <p:cNvPr id="220" name="Shape 220"/>
              <p:cNvSpPr/>
              <p:nvPr/>
            </p:nvSpPr>
            <p:spPr>
              <a:xfrm rot="-8199002">
                <a:off x="1028134" y="5612032"/>
                <a:ext cx="167451" cy="1168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3038"/>
                    </a:moveTo>
                    <a:cubicBezTo>
                      <a:pt x="31821" y="7955"/>
                      <a:pt x="63642" y="-7126"/>
                      <a:pt x="83225" y="3646"/>
                    </a:cubicBezTo>
                    <a:cubicBezTo>
                      <a:pt x="102807" y="14420"/>
                      <a:pt x="128101" y="68287"/>
                      <a:pt x="117494" y="87679"/>
                    </a:cubicBezTo>
                    <a:cubicBezTo>
                      <a:pt x="106887" y="107071"/>
                      <a:pt x="63234" y="113535"/>
                      <a:pt x="19582" y="120000"/>
                    </a:cubicBezTo>
                  </a:path>
                </a:pathLst>
              </a:custGeom>
              <a:noFill/>
              <a:ln w="19050" cap="flat" cmpd="sng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1147403" y="5712512"/>
                <a:ext cx="98080" cy="169591"/>
              </a:xfrm>
              <a:prstGeom prst="rect">
                <a:avLst/>
              </a:prstGeom>
              <a:solidFill>
                <a:srgbClr val="E36C09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Shape 222"/>
            <p:cNvSpPr txBox="1"/>
            <p:nvPr/>
          </p:nvSpPr>
          <p:spPr>
            <a:xfrm>
              <a:off x="6470715" y="3569880"/>
              <a:ext cx="539046" cy="32316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 dirty="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Save </a:t>
              </a:r>
              <a:br>
                <a:rPr lang="en-GB" sz="1400" dirty="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400" dirty="0" smtClean="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endParaRPr lang="en-GB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Shape 185"/>
            <p:cNvCxnSpPr/>
            <p:nvPr/>
          </p:nvCxnSpPr>
          <p:spPr>
            <a:xfrm>
              <a:off x="1304157" y="3881511"/>
              <a:ext cx="1374803" cy="6892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64" name="Shape 184"/>
            <p:cNvSpPr txBox="1"/>
            <p:nvPr/>
          </p:nvSpPr>
          <p:spPr>
            <a:xfrm>
              <a:off x="7846054" y="3893045"/>
              <a:ext cx="1424846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System.exit</a:t>
              </a:r>
              <a:r>
                <a:rPr lang="en-GB" sz="1400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1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00050"/>
            <a:ext cx="6788070" cy="4378459"/>
            <a:chOff x="152400" y="400050"/>
            <a:chExt cx="6788070" cy="4378459"/>
          </a:xfrm>
        </p:grpSpPr>
        <p:sp>
          <p:nvSpPr>
            <p:cNvPr id="167" name="Shape 167"/>
            <p:cNvSpPr/>
            <p:nvPr/>
          </p:nvSpPr>
          <p:spPr>
            <a:xfrm>
              <a:off x="1111859" y="455944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1658676" y="728697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1586669" y="991718"/>
              <a:ext cx="152399" cy="764932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152400" y="400050"/>
              <a:ext cx="324035" cy="430057"/>
              <a:chOff x="3239900" y="4149080"/>
              <a:chExt cx="648071" cy="1146819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3419871" y="4149080"/>
                <a:ext cx="288032" cy="288032"/>
              </a:xfrm>
              <a:prstGeom prst="flowChartConnector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" name="Shape 172"/>
              <p:cNvCxnSpPr>
                <a:stCxn id="171" idx="4"/>
              </p:cNvCxnSpPr>
              <p:nvPr/>
            </p:nvCxnSpPr>
            <p:spPr>
              <a:xfrm>
                <a:off x="3563887" y="4437112"/>
                <a:ext cx="0" cy="50400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Shape 173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7894"/>
                    </a:moveTo>
                    <a:lnTo>
                      <a:pt x="60397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" name="Shape 174"/>
              <p:cNvCxnSpPr/>
              <p:nvPr/>
            </p:nvCxnSpPr>
            <p:spPr>
              <a:xfrm>
                <a:off x="3239900" y="4509119"/>
                <a:ext cx="648071" cy="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Shape 175"/>
            <p:cNvSpPr/>
            <p:nvPr/>
          </p:nvSpPr>
          <p:spPr>
            <a:xfrm>
              <a:off x="3335582" y="458709"/>
              <a:ext cx="1093634" cy="260070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:Logic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3882400" y="731462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3810392" y="1075107"/>
              <a:ext cx="144016" cy="624393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5576534" y="463675"/>
              <a:ext cx="1363936" cy="247564"/>
            </a:xfrm>
            <a:prstGeom prst="rect">
              <a:avLst/>
            </a:prstGeom>
            <a:solidFill>
              <a:srgbClr val="7030A0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en-GB" sz="16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GB" sz="160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EventsCenter</a:t>
              </a:r>
              <a:endPara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6250139" y="710418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0" name="Shape 180"/>
            <p:cNvSpPr/>
            <p:nvPr/>
          </p:nvSpPr>
          <p:spPr>
            <a:xfrm>
              <a:off x="6178131" y="1135527"/>
              <a:ext cx="142006" cy="488545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466818" y="994484"/>
              <a:ext cx="1119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466818" y="1009409"/>
              <a:ext cx="860170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39068" y="1075108"/>
              <a:ext cx="2071323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2166172" y="1090034"/>
              <a:ext cx="1424846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execute(“help”)</a:t>
              </a:r>
              <a:endPara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Shape 185"/>
            <p:cNvCxnSpPr>
              <a:endCxn id="180" idx="0"/>
            </p:cNvCxnSpPr>
            <p:nvPr/>
          </p:nvCxnSpPr>
          <p:spPr>
            <a:xfrm flipV="1">
              <a:off x="3954407" y="1135527"/>
              <a:ext cx="2294727" cy="18279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6" name="Shape 186"/>
            <p:cNvSpPr txBox="1"/>
            <p:nvPr/>
          </p:nvSpPr>
          <p:spPr>
            <a:xfrm>
              <a:off x="4106806" y="1204197"/>
              <a:ext cx="1937897" cy="20833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 err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ShowHelpRequestEvent</a:t>
              </a: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 lang="en-GB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8" name="Shape 188"/>
            <p:cNvCxnSpPr>
              <a:endCxn id="180" idx="2"/>
            </p:cNvCxnSpPr>
            <p:nvPr/>
          </p:nvCxnSpPr>
          <p:spPr>
            <a:xfrm flipV="1">
              <a:off x="3954407" y="1624072"/>
              <a:ext cx="2294727" cy="18938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1739068" y="1699501"/>
              <a:ext cx="2058117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90617" y="1756651"/>
              <a:ext cx="1196051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sp>
          <p:nvSpPr>
            <p:cNvPr id="201" name="Shape 201"/>
            <p:cNvSpPr/>
            <p:nvPr/>
          </p:nvSpPr>
          <p:spPr>
            <a:xfrm>
              <a:off x="3791146" y="3221424"/>
              <a:ext cx="1371599" cy="260070"/>
            </a:xfrm>
            <a:prstGeom prst="rect">
              <a:avLst/>
            </a:prstGeom>
            <a:solidFill>
              <a:srgbClr val="7030A0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:EventsCenter</a:t>
              </a:r>
            </a:p>
          </p:txBody>
        </p:sp>
        <p:cxnSp>
          <p:nvCxnSpPr>
            <p:cNvPr id="202" name="Shape 202"/>
            <p:cNvCxnSpPr/>
            <p:nvPr/>
          </p:nvCxnSpPr>
          <p:spPr>
            <a:xfrm>
              <a:off x="4456730" y="3486215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3" name="Shape 203"/>
            <p:cNvSpPr/>
            <p:nvPr/>
          </p:nvSpPr>
          <p:spPr>
            <a:xfrm>
              <a:off x="4384723" y="3803414"/>
              <a:ext cx="142006" cy="777567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 flipH="1">
              <a:off x="314393" y="824753"/>
              <a:ext cx="23" cy="1199003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9" name="Shape 209"/>
            <p:cNvSpPr/>
            <p:nvPr/>
          </p:nvSpPr>
          <p:spPr>
            <a:xfrm>
              <a:off x="721633" y="3208741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210" name="Shape 210"/>
            <p:cNvCxnSpPr/>
            <p:nvPr/>
          </p:nvCxnSpPr>
          <p:spPr>
            <a:xfrm>
              <a:off x="1268450" y="3481494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348842" y="4210439"/>
              <a:ext cx="3061842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1348842" y="4038248"/>
              <a:ext cx="3061841" cy="0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solid"/>
              <a:round/>
              <a:headEnd type="stealth" w="lg" len="lg"/>
              <a:tailEnd type="none" w="med" len="med"/>
            </a:ln>
          </p:spPr>
        </p:cxnSp>
        <p:sp>
          <p:nvSpPr>
            <p:cNvPr id="214" name="Shape 214"/>
            <p:cNvSpPr txBox="1"/>
            <p:nvPr/>
          </p:nvSpPr>
          <p:spPr>
            <a:xfrm>
              <a:off x="1416275" y="3831921"/>
              <a:ext cx="265986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HelpWindow.load(primaryStage)</a:t>
              </a:r>
              <a:endParaRPr lang="en-GB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186"/>
            <p:cNvSpPr txBox="1"/>
            <p:nvPr/>
          </p:nvSpPr>
          <p:spPr>
            <a:xfrm>
              <a:off x="2449065" y="3539957"/>
              <a:ext cx="1937897" cy="20833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 err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ShowHelpRequestEvent</a:t>
              </a: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 lang="en-GB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" name="Shape 185"/>
            <p:cNvCxnSpPr/>
            <p:nvPr/>
          </p:nvCxnSpPr>
          <p:spPr>
            <a:xfrm>
              <a:off x="2975641" y="3769708"/>
              <a:ext cx="1301620" cy="5048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64" name="Shape 205"/>
            <p:cNvCxnSpPr/>
            <p:nvPr/>
          </p:nvCxnSpPr>
          <p:spPr>
            <a:xfrm>
              <a:off x="2948844" y="4420405"/>
              <a:ext cx="1448754" cy="0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dash"/>
              <a:round/>
              <a:headEnd type="stealth" w="lg" len="lg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7894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392172"/>
            <a:ext cx="8310721" cy="4402700"/>
            <a:chOff x="152400" y="392172"/>
            <a:chExt cx="8310721" cy="4402700"/>
          </a:xfrm>
        </p:grpSpPr>
        <p:sp>
          <p:nvSpPr>
            <p:cNvPr id="167" name="Shape 167"/>
            <p:cNvSpPr/>
            <p:nvPr/>
          </p:nvSpPr>
          <p:spPr>
            <a:xfrm>
              <a:off x="1111859" y="455944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1658676" y="728697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1586669" y="991718"/>
              <a:ext cx="152399" cy="764932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152400" y="400050"/>
              <a:ext cx="324035" cy="430057"/>
              <a:chOff x="3239900" y="4149080"/>
              <a:chExt cx="648071" cy="1146819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3419871" y="4149080"/>
                <a:ext cx="288032" cy="288032"/>
              </a:xfrm>
              <a:prstGeom prst="flowChartConnector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" name="Shape 172"/>
              <p:cNvCxnSpPr>
                <a:stCxn id="171" idx="4"/>
              </p:cNvCxnSpPr>
              <p:nvPr/>
            </p:nvCxnSpPr>
            <p:spPr>
              <a:xfrm>
                <a:off x="3563887" y="4437112"/>
                <a:ext cx="0" cy="50400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Shape 173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7894"/>
                    </a:moveTo>
                    <a:lnTo>
                      <a:pt x="60397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" name="Shape 174"/>
              <p:cNvCxnSpPr/>
              <p:nvPr/>
            </p:nvCxnSpPr>
            <p:spPr>
              <a:xfrm>
                <a:off x="3239900" y="4509119"/>
                <a:ext cx="648071" cy="0"/>
              </a:xfrm>
              <a:prstGeom prst="straightConnector1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00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Shape 175"/>
            <p:cNvSpPr/>
            <p:nvPr/>
          </p:nvSpPr>
          <p:spPr>
            <a:xfrm>
              <a:off x="3335582" y="458709"/>
              <a:ext cx="1093634" cy="260070"/>
            </a:xfrm>
            <a:prstGeom prst="rect">
              <a:avLst/>
            </a:prstGeom>
            <a:solidFill>
              <a:srgbClr val="0070C0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:Logic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3882400" y="731462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3810392" y="1075107"/>
              <a:ext cx="144016" cy="624393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054200" y="392172"/>
              <a:ext cx="1408921" cy="247564"/>
            </a:xfrm>
            <a:prstGeom prst="rect">
              <a:avLst/>
            </a:prstGeom>
            <a:solidFill>
              <a:srgbClr val="7030A0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en-GB" sz="16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sz="16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EventsCenter</a:t>
              </a:r>
              <a:endPara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7754973" y="664925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0" name="Shape 180"/>
            <p:cNvSpPr/>
            <p:nvPr/>
          </p:nvSpPr>
          <p:spPr>
            <a:xfrm>
              <a:off x="7682965" y="1090034"/>
              <a:ext cx="142006" cy="488545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466818" y="994484"/>
              <a:ext cx="1119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466817" y="1009408"/>
              <a:ext cx="996988" cy="1899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adds CS2103</a:t>
              </a:r>
              <a:endPara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39068" y="1075108"/>
              <a:ext cx="2071323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1861932" y="1090034"/>
              <a:ext cx="1777944" cy="16002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 err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IncorrectCommand</a:t>
              </a:r>
              <a:r>
                <a:rPr lang="en-GB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Shape 185"/>
            <p:cNvCxnSpPr/>
            <p:nvPr/>
          </p:nvCxnSpPr>
          <p:spPr>
            <a:xfrm>
              <a:off x="3954407" y="1153806"/>
              <a:ext cx="3664038" cy="3131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6" name="Shape 186"/>
            <p:cNvSpPr txBox="1"/>
            <p:nvPr/>
          </p:nvSpPr>
          <p:spPr>
            <a:xfrm>
              <a:off x="4299770" y="1156936"/>
              <a:ext cx="3068663" cy="298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 dirty="0" err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IncorrectCommandAttemptedEvent</a:t>
              </a:r>
              <a:r>
                <a:rPr lang="en-GB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cxnSp>
          <p:nvCxnSpPr>
            <p:cNvPr id="188" name="Shape 188"/>
            <p:cNvCxnSpPr>
              <a:endCxn id="180" idx="2"/>
            </p:cNvCxnSpPr>
            <p:nvPr/>
          </p:nvCxnSpPr>
          <p:spPr>
            <a:xfrm flipV="1">
              <a:off x="3954407" y="1578579"/>
              <a:ext cx="3799561" cy="64431"/>
            </a:xfrm>
            <a:prstGeom prst="straightConnector1">
              <a:avLst/>
            </a:prstGeom>
            <a:noFill/>
            <a:ln w="19050" cap="flat" cmpd="sng">
              <a:solidFill>
                <a:srgbClr val="7030A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1739068" y="1699501"/>
              <a:ext cx="2058117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90617" y="1756651"/>
              <a:ext cx="1196051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sp>
          <p:nvSpPr>
            <p:cNvPr id="199" name="Shape 199"/>
            <p:cNvSpPr txBox="1"/>
            <p:nvPr/>
          </p:nvSpPr>
          <p:spPr>
            <a:xfrm>
              <a:off x="1848675" y="3729475"/>
              <a:ext cx="3083814" cy="21990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>
                <a:buSzPct val="25000"/>
              </a:pPr>
              <a:r>
                <a:rPr lang="en-GB" dirty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post(</a:t>
              </a:r>
              <a:r>
                <a:rPr lang="en-GB" dirty="0" err="1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IncorrectCommandAttemptedEvent</a:t>
              </a:r>
              <a:r>
                <a:rPr lang="en-GB" dirty="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lang="en-GB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5085416" y="3237787"/>
              <a:ext cx="1371599" cy="260070"/>
            </a:xfrm>
            <a:prstGeom prst="rect">
              <a:avLst/>
            </a:prstGeom>
            <a:solidFill>
              <a:srgbClr val="31859B"/>
            </a:solidFill>
            <a:ln w="19050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:EventsCenter</a:t>
              </a:r>
            </a:p>
          </p:txBody>
        </p:sp>
        <p:cxnSp>
          <p:nvCxnSpPr>
            <p:cNvPr id="202" name="Shape 202"/>
            <p:cNvCxnSpPr/>
            <p:nvPr/>
          </p:nvCxnSpPr>
          <p:spPr>
            <a:xfrm>
              <a:off x="5751000" y="3502578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31859B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3" name="Shape 203"/>
            <p:cNvSpPr/>
            <p:nvPr/>
          </p:nvSpPr>
          <p:spPr>
            <a:xfrm>
              <a:off x="5678993" y="3819777"/>
              <a:ext cx="142006" cy="777567"/>
            </a:xfrm>
            <a:prstGeom prst="rect">
              <a:avLst/>
            </a:prstGeom>
            <a:solidFill>
              <a:srgbClr val="31859B"/>
            </a:solidFill>
            <a:ln w="9525" cap="flat" cmpd="sng">
              <a:solidFill>
                <a:srgbClr val="3185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" name="Shape 205"/>
            <p:cNvCxnSpPr/>
            <p:nvPr/>
          </p:nvCxnSpPr>
          <p:spPr>
            <a:xfrm>
              <a:off x="3882400" y="4597344"/>
              <a:ext cx="1836265" cy="1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 flipH="1">
              <a:off x="314393" y="824753"/>
              <a:ext cx="23" cy="1199003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9" name="Shape 209"/>
            <p:cNvSpPr/>
            <p:nvPr/>
          </p:nvSpPr>
          <p:spPr>
            <a:xfrm>
              <a:off x="721633" y="3208741"/>
              <a:ext cx="1093634" cy="26007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:UI</a:t>
              </a:r>
            </a:p>
          </p:txBody>
        </p:sp>
        <p:cxnSp>
          <p:nvCxnSpPr>
            <p:cNvPr id="210" name="Shape 210"/>
            <p:cNvCxnSpPr/>
            <p:nvPr/>
          </p:nvCxnSpPr>
          <p:spPr>
            <a:xfrm>
              <a:off x="1268450" y="3481494"/>
              <a:ext cx="0" cy="1292294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1" name="Shape 211"/>
            <p:cNvSpPr/>
            <p:nvPr/>
          </p:nvSpPr>
          <p:spPr>
            <a:xfrm>
              <a:off x="1196442" y="4252853"/>
              <a:ext cx="130545" cy="204846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" name="Shape 212"/>
            <p:cNvCxnSpPr/>
            <p:nvPr/>
          </p:nvCxnSpPr>
          <p:spPr>
            <a:xfrm flipH="1" flipV="1">
              <a:off x="1348843" y="4457700"/>
              <a:ext cx="4271614" cy="12071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dash"/>
              <a:round/>
              <a:headEnd type="stealth" w="lg" len="lg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1348842" y="4252853"/>
              <a:ext cx="4330151" cy="89346"/>
            </a:xfrm>
            <a:prstGeom prst="straightConnector1">
              <a:avLst/>
            </a:prstGeom>
            <a:noFill/>
            <a:ln w="19050" cap="flat" cmpd="sng">
              <a:solidFill>
                <a:srgbClr val="31859B"/>
              </a:solidFill>
              <a:prstDash val="solid"/>
              <a:round/>
              <a:headEnd type="stealth" w="lg" len="lg"/>
              <a:tailEnd type="none" w="med" len="med"/>
            </a:ln>
          </p:spPr>
        </p:cxnSp>
        <p:sp>
          <p:nvSpPr>
            <p:cNvPr id="214" name="Shape 214"/>
            <p:cNvSpPr txBox="1"/>
            <p:nvPr/>
          </p:nvSpPr>
          <p:spPr>
            <a:xfrm>
              <a:off x="1416275" y="4046526"/>
              <a:ext cx="2659869" cy="16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handle</a:t>
              </a:r>
              <a:r>
                <a:rPr lang="en-GB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TaskList</a:t>
              </a: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ChangedEvent()</a:t>
              </a:r>
            </a:p>
          </p:txBody>
        </p:sp>
        <p:grpSp>
          <p:nvGrpSpPr>
            <p:cNvPr id="215" name="Shape 215"/>
            <p:cNvGrpSpPr/>
            <p:nvPr/>
          </p:nvGrpSpPr>
          <p:grpSpPr>
            <a:xfrm>
              <a:off x="1010860" y="4177876"/>
              <a:ext cx="234622" cy="233701"/>
              <a:chOff x="1010860" y="5570502"/>
              <a:chExt cx="234622" cy="311601"/>
            </a:xfrm>
          </p:grpSpPr>
          <p:sp>
            <p:nvSpPr>
              <p:cNvPr id="216" name="Shape 216"/>
              <p:cNvSpPr/>
              <p:nvPr/>
            </p:nvSpPr>
            <p:spPr>
              <a:xfrm rot="-8199002">
                <a:off x="1028134" y="5612032"/>
                <a:ext cx="167451" cy="1168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3038"/>
                    </a:moveTo>
                    <a:cubicBezTo>
                      <a:pt x="31821" y="7955"/>
                      <a:pt x="63642" y="-7126"/>
                      <a:pt x="83225" y="3646"/>
                    </a:cubicBezTo>
                    <a:cubicBezTo>
                      <a:pt x="102807" y="14420"/>
                      <a:pt x="128101" y="68287"/>
                      <a:pt x="117494" y="87679"/>
                    </a:cubicBezTo>
                    <a:cubicBezTo>
                      <a:pt x="106887" y="107071"/>
                      <a:pt x="63234" y="113535"/>
                      <a:pt x="19582" y="120000"/>
                    </a:cubicBezTo>
                  </a:path>
                </a:pathLst>
              </a:cu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1147403" y="5712512"/>
                <a:ext cx="98080" cy="169591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Shape 218"/>
            <p:cNvSpPr txBox="1"/>
            <p:nvPr/>
          </p:nvSpPr>
          <p:spPr>
            <a:xfrm>
              <a:off x="194561" y="4083428"/>
              <a:ext cx="794081" cy="32316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Update status bar</a:t>
              </a:r>
            </a:p>
          </p:txBody>
        </p:sp>
        <p:cxnSp>
          <p:nvCxnSpPr>
            <p:cNvPr id="60" name="Shape 185"/>
            <p:cNvCxnSpPr/>
            <p:nvPr/>
          </p:nvCxnSpPr>
          <p:spPr>
            <a:xfrm>
              <a:off x="2014955" y="4005872"/>
              <a:ext cx="3664038" cy="3131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5369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380</Words>
  <Application>Microsoft Office PowerPoint</Application>
  <PresentationFormat>On-screen Show (16:9)</PresentationFormat>
  <Paragraphs>206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simple-light-2</vt:lpstr>
      <vt:lpstr>Office Theme</vt:lpstr>
      <vt:lpstr>TaskList Over-Do-It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TaskList Over-Do-It</dc:title>
  <dc:creator>Ying Yu</dc:creator>
  <cp:lastModifiedBy>Ying Yu</cp:lastModifiedBy>
  <cp:revision>70</cp:revision>
  <dcterms:modified xsi:type="dcterms:W3CDTF">2016-11-07T04:57:15Z</dcterms:modified>
</cp:coreProperties>
</file>