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7" r:id="rId9"/>
    <p:sldId id="270" r:id="rId10"/>
    <p:sldId id="269" r:id="rId11"/>
    <p:sldId id="271" r:id="rId12"/>
    <p:sldId id="268" r:id="rId13"/>
    <p:sldId id="272" r:id="rId14"/>
    <p:sldId id="265" r:id="rId15"/>
    <p:sldId id="274" r:id="rId16"/>
    <p:sldId id="283" r:id="rId17"/>
    <p:sldId id="282" r:id="rId18"/>
    <p:sldId id="281" r:id="rId19"/>
    <p:sldId id="280" r:id="rId20"/>
    <p:sldId id="279" r:id="rId21"/>
    <p:sldId id="278" r:id="rId22"/>
    <p:sldId id="276" r:id="rId23"/>
    <p:sldId id="275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key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480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4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8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Scheduler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6"/>
            <a:ext cx="0" cy="2160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3"/>
            <a:ext cx="3996" cy="216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6"/>
            <a:ext cx="2935" cy="21600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1036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undo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38209" y="1524418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performUndo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affectedTask</a:t>
            </a:r>
            <a:r>
              <a:rPr lang="en-US" sz="1400" dirty="0">
                <a:solidFill>
                  <a:srgbClr val="7030A0"/>
                </a:solidFill>
              </a:rPr>
              <a:t>(s))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572328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667000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819400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6"/>
            <a:ext cx="14403" cy="216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514600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1"/>
            <a:ext cx="24" cy="216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896741" y="1724084"/>
            <a:ext cx="18434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retrieve(</a:t>
            </a:r>
            <a:r>
              <a:rPr lang="en-US" sz="1400" dirty="0" err="1">
                <a:solidFill>
                  <a:srgbClr val="0070C0"/>
                </a:solidFill>
              </a:rPr>
              <a:t>affectedTask</a:t>
            </a:r>
            <a:r>
              <a:rPr lang="en-US" sz="1400" dirty="0">
                <a:solidFill>
                  <a:srgbClr val="0070C0"/>
                </a:solidFill>
              </a:rPr>
              <a:t>(s))</a:t>
            </a:r>
          </a:p>
        </p:txBody>
      </p:sp>
    </p:spTree>
    <p:extLst>
      <p:ext uri="{BB962C8B-B14F-4D97-AF65-F5344CB8AC3E}">
        <p14:creationId xmlns:p14="http://schemas.microsoft.com/office/powerpoint/2010/main" val="368841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27044" y="61471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6" idx="0"/>
          </p:cNvCxnSpPr>
          <p:nvPr/>
        </p:nvCxnSpPr>
        <p:spPr>
          <a:xfrm>
            <a:off x="1673862" y="961474"/>
            <a:ext cx="1" cy="1440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00200" y="1322292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10390" cy="144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23180" y="1433478"/>
            <a:ext cx="139220" cy="705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exit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execute(“exit”)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658477"/>
            <a:ext cx="2408938" cy="226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37343" y="1683819"/>
            <a:ext cx="20007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ExitAppRequestEvent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9" name="Rectangle 62"/>
          <p:cNvSpPr/>
          <p:nvPr/>
        </p:nvSpPr>
        <p:spPr>
          <a:xfrm>
            <a:off x="5677546" y="62697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39" idx="2"/>
            <a:endCxn id="41" idx="0"/>
          </p:cNvCxnSpPr>
          <p:nvPr/>
        </p:nvCxnSpPr>
        <p:spPr>
          <a:xfrm>
            <a:off x="6363346" y="973735"/>
            <a:ext cx="0" cy="144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6288403" y="1689629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74028" y="4807398"/>
            <a:ext cx="20723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ExitAppRequestEvent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endCxn id="68" idx="2"/>
          </p:cNvCxnSpPr>
          <p:nvPr/>
        </p:nvCxnSpPr>
        <p:spPr>
          <a:xfrm>
            <a:off x="4456732" y="4648287"/>
            <a:ext cx="14884" cy="144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73786" cy="8723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08154" y="1151580"/>
            <a:ext cx="6264" cy="18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FF000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endCxn id="47" idx="2"/>
          </p:cNvCxnSpPr>
          <p:nvPr/>
        </p:nvCxnSpPr>
        <p:spPr>
          <a:xfrm flipH="1">
            <a:off x="1261716" y="4641992"/>
            <a:ext cx="6735" cy="14400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774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handleExitAppRequestEvent</a:t>
            </a:r>
            <a:r>
              <a:rPr lang="en-US" sz="1400" dirty="0">
                <a:solidFill>
                  <a:srgbClr val="FF0000"/>
                </a:solidFill>
              </a:rPr>
              <a:t> ()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  <a:noFill/>
        </p:grpSpPr>
        <p:sp>
          <p:nvSpPr>
            <p:cNvPr id="4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grpFill/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4562" y="5444571"/>
            <a:ext cx="79408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Stops ()</a:t>
            </a:r>
          </a:p>
        </p:txBody>
      </p:sp>
      <p:sp>
        <p:nvSpPr>
          <p:cNvPr id="3" name="Cross 2"/>
          <p:cNvSpPr>
            <a:spLocks noChangeAspect="1"/>
          </p:cNvSpPr>
          <p:nvPr/>
        </p:nvSpPr>
        <p:spPr>
          <a:xfrm rot="2657961">
            <a:off x="1536701" y="2320937"/>
            <a:ext cx="274320" cy="274320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Cross 50"/>
          <p:cNvSpPr>
            <a:spLocks noChangeAspect="1"/>
          </p:cNvSpPr>
          <p:nvPr/>
        </p:nvSpPr>
        <p:spPr>
          <a:xfrm rot="2657961">
            <a:off x="3743690" y="2325957"/>
            <a:ext cx="274320" cy="274320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Cross 51"/>
          <p:cNvSpPr>
            <a:spLocks noChangeAspect="1"/>
          </p:cNvSpPr>
          <p:nvPr/>
        </p:nvSpPr>
        <p:spPr>
          <a:xfrm rot="2657961">
            <a:off x="6226186" y="2307615"/>
            <a:ext cx="274320" cy="274320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Cross 52"/>
          <p:cNvSpPr>
            <a:spLocks noChangeAspect="1"/>
          </p:cNvSpPr>
          <p:nvPr/>
        </p:nvSpPr>
        <p:spPr>
          <a:xfrm rot="2657961">
            <a:off x="4334455" y="6035335"/>
            <a:ext cx="274320" cy="274320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Cross 53"/>
          <p:cNvSpPr>
            <a:spLocks noChangeAspect="1"/>
          </p:cNvSpPr>
          <p:nvPr/>
        </p:nvSpPr>
        <p:spPr>
          <a:xfrm rot="2657961">
            <a:off x="1132551" y="6035335"/>
            <a:ext cx="274320" cy="274320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44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6"/>
            <a:ext cx="0" cy="2160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3"/>
            <a:ext cx="3996" cy="216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6"/>
            <a:ext cx="2935" cy="21600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450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mark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execute(“mark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markTask</a:t>
            </a:r>
            <a:r>
              <a:rPr lang="en-US" sz="14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19800" y="1676400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25338" y="1981200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667000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819400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8619737" y="928812"/>
            <a:ext cx="14403" cy="216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645146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1645146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1907162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1"/>
            <a:ext cx="24" cy="216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407484" y="1945068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addMutateCmd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(“mark”, 1 , task)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638706" y="2059446"/>
            <a:ext cx="217349" cy="270072"/>
            <a:chOff x="1028134" y="5612032"/>
            <a:chExt cx="217349" cy="270072"/>
          </a:xfrm>
          <a:solidFill>
            <a:srgbClr val="0070C0"/>
          </a:solidFill>
        </p:grpSpPr>
        <p:sp>
          <p:nvSpPr>
            <p:cNvPr id="65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14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195493" y="328318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endCxn id="55" idx="2"/>
          </p:cNvCxnSpPr>
          <p:nvPr/>
        </p:nvCxnSpPr>
        <p:spPr>
          <a:xfrm flipH="1">
            <a:off x="7732541" y="3646853"/>
            <a:ext cx="9769" cy="16200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670302" y="434052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35409" y="380253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FilePathChangedEvent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352044" y="462793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616461" y="330009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endCxn id="68" idx="2"/>
          </p:cNvCxnSpPr>
          <p:nvPr/>
        </p:nvCxnSpPr>
        <p:spPr>
          <a:xfrm flipH="1">
            <a:off x="4281041" y="3653147"/>
            <a:ext cx="1005" cy="162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210038" y="407608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904244" y="4076080"/>
            <a:ext cx="12954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800957" y="511283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352044" y="434587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659001" y="407077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handleFilePathChangedEvent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()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762157" y="434052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049268" y="418585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96" name="Rectangle 62"/>
          <p:cNvSpPr/>
          <p:nvPr/>
        </p:nvSpPr>
        <p:spPr>
          <a:xfrm>
            <a:off x="1127044" y="61471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7" name="Straight Connector 96"/>
          <p:cNvCxnSpPr>
            <a:stCxn id="96" idx="2"/>
            <a:endCxn id="98" idx="0"/>
          </p:cNvCxnSpPr>
          <p:nvPr/>
        </p:nvCxnSpPr>
        <p:spPr>
          <a:xfrm>
            <a:off x="1673862" y="961474"/>
            <a:ext cx="1" cy="1440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8" name="Rectangle 97"/>
          <p:cNvSpPr/>
          <p:nvPr/>
        </p:nvSpPr>
        <p:spPr>
          <a:xfrm>
            <a:off x="1600200" y="1322292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99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100" name="Flowchart: Connector 99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2" name="Straight Connector 101"/>
            <p:cNvCxnSpPr>
              <a:stCxn id="100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3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5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6" name="Straight Connector 105"/>
          <p:cNvCxnSpPr>
            <a:endCxn id="109" idx="0"/>
          </p:cNvCxnSpPr>
          <p:nvPr/>
        </p:nvCxnSpPr>
        <p:spPr>
          <a:xfrm>
            <a:off x="3882400" y="975284"/>
            <a:ext cx="10390" cy="144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9" name="Rectangle 108"/>
          <p:cNvSpPr/>
          <p:nvPr/>
        </p:nvSpPr>
        <p:spPr>
          <a:xfrm>
            <a:off x="3823180" y="1433478"/>
            <a:ext cx="139220" cy="705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66818" y="1345879"/>
            <a:ext cx="90790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Setpath</a:t>
            </a:r>
            <a:r>
              <a:rPr lang="en-US" sz="1400" dirty="0"/>
              <a:t> filename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927833" y="1453379"/>
            <a:ext cx="17422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setpath</a:t>
            </a:r>
            <a:r>
              <a:rPr lang="en-US" sz="1400" dirty="0">
                <a:solidFill>
                  <a:srgbClr val="0070C0"/>
                </a:solidFill>
              </a:rPr>
              <a:t> filename”)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3954408" y="1538409"/>
            <a:ext cx="2408938" cy="226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037342" y="1572987"/>
            <a:ext cx="20707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FilePathChangedEvent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753007" y="2142836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337776" y="2187538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62"/>
          <p:cNvSpPr/>
          <p:nvPr/>
        </p:nvSpPr>
        <p:spPr>
          <a:xfrm>
            <a:off x="5677546" y="62697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9" name="Straight Connector 118"/>
          <p:cNvCxnSpPr>
            <a:stCxn id="118" idx="2"/>
            <a:endCxn id="120" idx="0"/>
          </p:cNvCxnSpPr>
          <p:nvPr/>
        </p:nvCxnSpPr>
        <p:spPr>
          <a:xfrm>
            <a:off x="6363346" y="973736"/>
            <a:ext cx="0" cy="144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0" name="Rectangle 119"/>
          <p:cNvSpPr/>
          <p:nvPr/>
        </p:nvSpPr>
        <p:spPr>
          <a:xfrm>
            <a:off x="6288403" y="15667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3962400" y="1820637"/>
            <a:ext cx="2400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08154" y="1151580"/>
            <a:ext cx="6264" cy="144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Rectangle 62"/>
          <p:cNvSpPr/>
          <p:nvPr/>
        </p:nvSpPr>
        <p:spPr>
          <a:xfrm>
            <a:off x="780555" y="3279758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4" name="Straight Connector 123"/>
          <p:cNvCxnSpPr>
            <a:stCxn id="123" idx="2"/>
            <a:endCxn id="125" idx="0"/>
          </p:cNvCxnSpPr>
          <p:nvPr/>
        </p:nvCxnSpPr>
        <p:spPr>
          <a:xfrm>
            <a:off x="1327373" y="3626518"/>
            <a:ext cx="1" cy="1620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5" name="Rectangle 124"/>
          <p:cNvSpPr/>
          <p:nvPr/>
        </p:nvSpPr>
        <p:spPr>
          <a:xfrm>
            <a:off x="1253711" y="4675908"/>
            <a:ext cx="147325" cy="28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 flipH="1" flipV="1">
            <a:off x="1401036" y="4696619"/>
            <a:ext cx="2798608" cy="930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651284" y="4454060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handleFilePathChangedEvent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()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1075038" y="4655429"/>
            <a:ext cx="217349" cy="270072"/>
            <a:chOff x="1028134" y="5612032"/>
            <a:chExt cx="217349" cy="270072"/>
          </a:xfrm>
        </p:grpSpPr>
        <p:sp>
          <p:nvSpPr>
            <p:cNvPr id="131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195411" y="4498425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cxnSp>
        <p:nvCxnSpPr>
          <p:cNvPr id="134" name="Straight Arrow Connector 133"/>
          <p:cNvCxnSpPr/>
          <p:nvPr/>
        </p:nvCxnSpPr>
        <p:spPr>
          <a:xfrm flipH="1">
            <a:off x="1318984" y="4953000"/>
            <a:ext cx="289105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07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4 Points 1"/>
          <p:cNvSpPr/>
          <p:nvPr/>
        </p:nvSpPr>
        <p:spPr>
          <a:xfrm>
            <a:off x="2667000" y="2667000"/>
            <a:ext cx="1625600" cy="1625600"/>
          </a:xfrm>
          <a:prstGeom prst="star4">
            <a:avLst>
              <a:gd name="adj" fmla="val 21023"/>
            </a:avLst>
          </a:prstGeom>
          <a:solidFill>
            <a:schemeClr val="tx1">
              <a:lumMod val="50000"/>
              <a:lumOff val="50000"/>
              <a:alpha val="15000"/>
            </a:schemeClr>
          </a:solidFill>
          <a:ln w="12700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275517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14400" y="5257800"/>
            <a:ext cx="7200000" cy="163799"/>
          </a:xfrm>
          <a:prstGeom prst="rect">
            <a:avLst/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536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2" grpId="7" animBg="1"/>
      <p:bldP spid="12" grpId="8" animBg="1"/>
      <p:bldP spid="12" grpId="9" animBg="1"/>
      <p:bldP spid="12" grpId="10" animBg="1"/>
      <p:bldP spid="12" grpId="11" animBg="1"/>
      <p:bldP spid="12" grpId="12" animBg="1"/>
      <p:bldP spid="12" grpId="1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505550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468bbe5b-910e-4083-b725-9645f072dc84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260444"/>
            <a:ext cx="7200000" cy="158510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6" t="18889" r="9933" b="22055"/>
          <a:stretch/>
        </p:blipFill>
        <p:spPr>
          <a:xfrm>
            <a:off x="914399" y="1371600"/>
            <a:ext cx="7200001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4064399" y="4343400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555079" y="448270"/>
            <a:ext cx="19186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Status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398" y="5421599"/>
            <a:ext cx="720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shows application status and its current data location</a:t>
            </a:r>
          </a:p>
        </p:txBody>
      </p:sp>
    </p:spTree>
    <p:extLst>
      <p:ext uri="{BB962C8B-B14F-4D97-AF65-F5344CB8AC3E}">
        <p14:creationId xmlns:p14="http://schemas.microsoft.com/office/powerpoint/2010/main" val="400807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49308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965e65b3-932c-4961-a51e-9ef787c15b67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294" y="4648180"/>
            <a:ext cx="4194412" cy="457240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t="18334" r="11409" b="22612"/>
          <a:stretch/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5334000" y="3733800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2470101" y="448270"/>
            <a:ext cx="40886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Result Display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displays the result after executing each command</a:t>
            </a:r>
          </a:p>
        </p:txBody>
      </p:sp>
    </p:spTree>
    <p:extLst>
      <p:ext uri="{BB962C8B-B14F-4D97-AF65-F5344CB8AC3E}">
        <p14:creationId xmlns:p14="http://schemas.microsoft.com/office/powerpoint/2010/main" val="1234242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452086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4854fd09-0340-453f-9a34-47eb75b241da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294" y="4419593"/>
            <a:ext cx="4194412" cy="152413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7" t="19007" r="11512" b="21938"/>
          <a:stretch/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5334000" y="3403526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2379403" y="448270"/>
            <a:ext cx="4270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Command Box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is where you key in your commands</a:t>
            </a:r>
            <a:br>
              <a:rPr lang="en-SG" dirty="0"/>
            </a:br>
            <a:r>
              <a:rPr lang="en-SG" dirty="0"/>
              <a:t>- Shortcut key -&gt; Ctrl + F4</a:t>
            </a:r>
          </a:p>
        </p:txBody>
      </p:sp>
    </p:spTree>
    <p:extLst>
      <p:ext uri="{BB962C8B-B14F-4D97-AF65-F5344CB8AC3E}">
        <p14:creationId xmlns:p14="http://schemas.microsoft.com/office/powerpoint/2010/main" val="1401379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435978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d552ae2b-be86-4344-9cfe-212813600987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294" y="1981101"/>
            <a:ext cx="4194412" cy="2286198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1" t="20001" r="11537" b="20944"/>
          <a:stretch/>
        </p:blipFill>
        <p:spPr>
          <a:xfrm>
            <a:off x="914399" y="1371600"/>
            <a:ext cx="7200001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16200000">
            <a:off x="2895600" y="2743200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336522" y="448270"/>
            <a:ext cx="2355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Task list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displays all your tasks</a:t>
            </a:r>
          </a:p>
          <a:p>
            <a:r>
              <a:rPr lang="en-SG" dirty="0"/>
              <a:t>- Green star represents completed, Red star represents overdue</a:t>
            </a:r>
          </a:p>
          <a:p>
            <a:r>
              <a:rPr lang="en-SG" dirty="0"/>
              <a:t>- Shortcut key -&gt; Ctrl + F3</a:t>
            </a:r>
          </a:p>
        </p:txBody>
      </p:sp>
    </p:spTree>
    <p:extLst>
      <p:ext uri="{BB962C8B-B14F-4D97-AF65-F5344CB8AC3E}">
        <p14:creationId xmlns:p14="http://schemas.microsoft.com/office/powerpoint/2010/main" val="297762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38600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415292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0041ee1c-50fa-4f25-b5dd-af648cba02fe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188" y="1711591"/>
            <a:ext cx="3121423" cy="195089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21053" r="10611" b="19891"/>
          <a:stretch/>
        </p:blipFill>
        <p:spPr>
          <a:xfrm>
            <a:off x="914401" y="1371600"/>
            <a:ext cx="7200000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16200000">
            <a:off x="2768078" y="1366982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183854" y="448270"/>
            <a:ext cx="26611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Statistics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is the statistic display</a:t>
            </a:r>
            <a:br>
              <a:rPr lang="en-SG" dirty="0"/>
            </a:br>
            <a:r>
              <a:rPr lang="en-SG" dirty="0"/>
              <a:t>- it shows the no. of completed, pending, overdue tasks in your task list</a:t>
            </a:r>
          </a:p>
        </p:txBody>
      </p:sp>
    </p:spTree>
    <p:extLst>
      <p:ext uri="{BB962C8B-B14F-4D97-AF65-F5344CB8AC3E}">
        <p14:creationId xmlns:p14="http://schemas.microsoft.com/office/powerpoint/2010/main" val="2834990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390736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5" name="SpotlightShape0fbeccf1-7e34-4905-9ada-8886ff801164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88" y="3505128"/>
            <a:ext cx="2591025" cy="1676545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1" t="18738" r="9668" b="22208"/>
          <a:stretch/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1828800" y="2590800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2805024" y="448270"/>
            <a:ext cx="3418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Pending list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displays all the pending tasks</a:t>
            </a:r>
          </a:p>
          <a:p>
            <a:r>
              <a:rPr lang="en-SG" dirty="0"/>
              <a:t>- You can see what you need to do in a quick glace</a:t>
            </a:r>
          </a:p>
          <a:p>
            <a:r>
              <a:rPr lang="en-SG" dirty="0"/>
              <a:t>- Shortcut key -&gt; Ctrl + F2</a:t>
            </a:r>
          </a:p>
        </p:txBody>
      </p:sp>
    </p:spTree>
    <p:extLst>
      <p:ext uri="{BB962C8B-B14F-4D97-AF65-F5344CB8AC3E}">
        <p14:creationId xmlns:p14="http://schemas.microsoft.com/office/powerpoint/2010/main" val="339073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6110512302272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9" name="SpotlightShape1_rendered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8" t="20774" r="9361" b="20171"/>
          <a:stretch/>
        </p:blipFill>
        <p:spPr>
          <a:xfrm>
            <a:off x="914400" y="1371600"/>
            <a:ext cx="7200000" cy="4049999"/>
          </a:xfrm>
          <a:prstGeom prst="rect">
            <a:avLst/>
          </a:prstGeom>
        </p:spPr>
      </p:pic>
      <p:pic>
        <p:nvPicPr>
          <p:cNvPr id="7" name="SpotlightShapef31ae6c8-4dec-468a-b955-205fd547a9e9" hidden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488" y="1770999"/>
            <a:ext cx="2591025" cy="1676545"/>
          </a:xfrm>
          <a:prstGeom prst="rect">
            <a:avLst/>
          </a:prstGeom>
        </p:spPr>
      </p:pic>
      <p:sp>
        <p:nvSpPr>
          <p:cNvPr id="10" name="Arrow: Down 9"/>
          <p:cNvSpPr/>
          <p:nvPr/>
        </p:nvSpPr>
        <p:spPr>
          <a:xfrm>
            <a:off x="1752600" y="762000"/>
            <a:ext cx="900000" cy="90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powde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466356" y="448270"/>
            <a:ext cx="2096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Tag list</a:t>
            </a:r>
            <a:endParaRPr lang="en-US" sz="54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5421599"/>
            <a:ext cx="7200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 displays all the tags you have added</a:t>
            </a:r>
          </a:p>
          <a:p>
            <a:r>
              <a:rPr lang="en-SG" dirty="0"/>
              <a:t>- Selecting them will display all the tasks with the corresponding tag</a:t>
            </a:r>
          </a:p>
          <a:p>
            <a:r>
              <a:rPr lang="en-SG" dirty="0"/>
              <a:t>- Shortcut key -&gt; Ctrl + F1</a:t>
            </a:r>
          </a:p>
        </p:txBody>
      </p:sp>
    </p:spTree>
    <p:extLst>
      <p:ext uri="{BB962C8B-B14F-4D97-AF65-F5344CB8AC3E}">
        <p14:creationId xmlns:p14="http://schemas.microsoft.com/office/powerpoint/2010/main" val="3375582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79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0" y="457200"/>
            <a:ext cx="9144000" cy="5562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964286" y="1371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078586" y="160020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209472" y="1867319"/>
            <a:ext cx="1752600" cy="419100"/>
            <a:chOff x="785668" y="1638719"/>
            <a:chExt cx="1752600" cy="419100"/>
          </a:xfrm>
        </p:grpSpPr>
        <p:sp>
          <p:nvSpPr>
            <p:cNvPr id="5" name="Rounded Rectangle 4"/>
            <p:cNvSpPr/>
            <p:nvPr/>
          </p:nvSpPr>
          <p:spPr>
            <a:xfrm>
              <a:off x="785668" y="1638719"/>
              <a:ext cx="1752600" cy="4191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03967" y="1709769"/>
              <a:ext cx="15016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Task assigned to user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28279" y="2514600"/>
            <a:ext cx="2514600" cy="914400"/>
            <a:chOff x="152400" y="2362200"/>
            <a:chExt cx="2514600" cy="9144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Diamond 7"/>
            <p:cNvSpPr/>
            <p:nvPr/>
          </p:nvSpPr>
          <p:spPr>
            <a:xfrm>
              <a:off x="152400" y="2362200"/>
              <a:ext cx="2514600" cy="914400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4542" y="2680900"/>
              <a:ext cx="185031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Can be done immediately?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200" y="3581400"/>
            <a:ext cx="1248062" cy="419100"/>
            <a:chOff x="833006" y="3581400"/>
            <a:chExt cx="1248062" cy="4191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" name="Rounded Rectangle 10"/>
            <p:cNvSpPr/>
            <p:nvPr/>
          </p:nvSpPr>
          <p:spPr>
            <a:xfrm>
              <a:off x="833006" y="3581400"/>
              <a:ext cx="1248062" cy="419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4505" y="3652450"/>
              <a:ext cx="116506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Do it right away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50215" y="3581400"/>
            <a:ext cx="1822048" cy="419099"/>
            <a:chOff x="3276599" y="2609849"/>
            <a:chExt cx="1822048" cy="41909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" name="Rounded Rectangle 13"/>
            <p:cNvSpPr/>
            <p:nvPr/>
          </p:nvSpPr>
          <p:spPr>
            <a:xfrm>
              <a:off x="3276599" y="2609849"/>
              <a:ext cx="1822047" cy="41909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92927" y="2680898"/>
              <a:ext cx="180572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Add task into Must Do List</a:t>
              </a:r>
            </a:p>
          </p:txBody>
        </p:sp>
      </p:grpSp>
      <p:cxnSp>
        <p:nvCxnSpPr>
          <p:cNvPr id="16" name="Elbow Connector 15"/>
          <p:cNvCxnSpPr>
            <a:stCxn id="8" idx="3"/>
            <a:endCxn id="14" idx="0"/>
          </p:cNvCxnSpPr>
          <p:nvPr/>
        </p:nvCxnSpPr>
        <p:spPr>
          <a:xfrm>
            <a:off x="3342879" y="2971800"/>
            <a:ext cx="118360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1"/>
            <a:endCxn id="11" idx="0"/>
          </p:cNvCxnSpPr>
          <p:nvPr/>
        </p:nvCxnSpPr>
        <p:spPr>
          <a:xfrm rot="10800000" flipV="1">
            <a:off x="700231" y="2971800"/>
            <a:ext cx="128048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454555" y="4267200"/>
            <a:ext cx="1248062" cy="419100"/>
            <a:chOff x="3857339" y="3810000"/>
            <a:chExt cx="1248062" cy="4191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3857339" y="3810000"/>
              <a:ext cx="1248062" cy="419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86549" y="3900219"/>
              <a:ext cx="1184170" cy="276999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Archive the task</a:t>
              </a:r>
            </a:p>
          </p:txBody>
        </p:sp>
      </p:grpSp>
      <p:cxnSp>
        <p:nvCxnSpPr>
          <p:cNvPr id="21" name="Elbow Connector 20"/>
          <p:cNvCxnSpPr>
            <a:stCxn id="14" idx="2"/>
            <a:endCxn id="19" idx="3"/>
          </p:cNvCxnSpPr>
          <p:nvPr/>
        </p:nvCxnSpPr>
        <p:spPr>
          <a:xfrm rot="5400000">
            <a:off x="2843803" y="3859313"/>
            <a:ext cx="476251" cy="7586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2"/>
            <a:endCxn id="24" idx="0"/>
          </p:cNvCxnSpPr>
          <p:nvPr/>
        </p:nvCxnSpPr>
        <p:spPr>
          <a:xfrm>
            <a:off x="2078586" y="4686300"/>
            <a:ext cx="13066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977352" y="5029200"/>
            <a:ext cx="228600" cy="228600"/>
            <a:chOff x="4380136" y="4572000"/>
            <a:chExt cx="228600" cy="228600"/>
          </a:xfrm>
        </p:grpSpPr>
        <p:sp>
          <p:nvSpPr>
            <p:cNvPr id="24" name="Oval 23"/>
            <p:cNvSpPr/>
            <p:nvPr/>
          </p:nvSpPr>
          <p:spPr>
            <a:xfrm>
              <a:off x="4380136" y="4572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96" y="4636060"/>
              <a:ext cx="114300" cy="1143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6821952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097631" y="1866900"/>
            <a:ext cx="1674769" cy="419519"/>
            <a:chOff x="785667" y="1638300"/>
            <a:chExt cx="1674769" cy="41951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8" name="Rounded Rectangle 27"/>
            <p:cNvSpPr/>
            <p:nvPr/>
          </p:nvSpPr>
          <p:spPr>
            <a:xfrm>
              <a:off x="785667" y="1638300"/>
              <a:ext cx="1674769" cy="41951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47101" y="1709559"/>
              <a:ext cx="1532086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Pick something to do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666489" y="2514600"/>
            <a:ext cx="2514600" cy="914400"/>
            <a:chOff x="152400" y="2362200"/>
            <a:chExt cx="2514600" cy="9144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1" name="Diamond 30"/>
            <p:cNvSpPr/>
            <p:nvPr/>
          </p:nvSpPr>
          <p:spPr>
            <a:xfrm>
              <a:off x="152400" y="2362200"/>
              <a:ext cx="2514600" cy="914400"/>
            </a:xfrm>
            <a:prstGeom prst="diamon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4542" y="2680900"/>
              <a:ext cx="185031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Can be done immediately?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24138" y="3581400"/>
            <a:ext cx="1248062" cy="419100"/>
            <a:chOff x="833006" y="3581400"/>
            <a:chExt cx="1248062" cy="4191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4" name="Rounded Rectangle 33"/>
            <p:cNvSpPr/>
            <p:nvPr/>
          </p:nvSpPr>
          <p:spPr>
            <a:xfrm>
              <a:off x="833006" y="3581400"/>
              <a:ext cx="1248062" cy="419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74505" y="3652450"/>
              <a:ext cx="116506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Do it right away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737787" y="3581400"/>
            <a:ext cx="1253813" cy="419100"/>
            <a:chOff x="3276600" y="2609849"/>
            <a:chExt cx="1253813" cy="4191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3276600" y="2609849"/>
              <a:ext cx="1253813" cy="419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06745" y="2680899"/>
              <a:ext cx="1223668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Reschedule task </a:t>
              </a:r>
            </a:p>
          </p:txBody>
        </p:sp>
      </p:grpSp>
      <p:cxnSp>
        <p:nvCxnSpPr>
          <p:cNvPr id="39" name="Elbow Connector 38"/>
          <p:cNvCxnSpPr>
            <a:stCxn id="31" idx="3"/>
            <a:endCxn id="37" idx="0"/>
          </p:cNvCxnSpPr>
          <p:nvPr/>
        </p:nvCxnSpPr>
        <p:spPr>
          <a:xfrm>
            <a:off x="8181089" y="2971800"/>
            <a:ext cx="183605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1" idx="1"/>
            <a:endCxn id="34" idx="0"/>
          </p:cNvCxnSpPr>
          <p:nvPr/>
        </p:nvCxnSpPr>
        <p:spPr>
          <a:xfrm rot="10800000" flipV="1">
            <a:off x="5548169" y="2971800"/>
            <a:ext cx="118320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924138" y="4267200"/>
            <a:ext cx="1248062" cy="419100"/>
            <a:chOff x="3857339" y="3810000"/>
            <a:chExt cx="1248062" cy="4191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2" name="Rounded Rectangle 41"/>
            <p:cNvSpPr/>
            <p:nvPr/>
          </p:nvSpPr>
          <p:spPr>
            <a:xfrm>
              <a:off x="3857339" y="3810000"/>
              <a:ext cx="1248062" cy="419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57339" y="3881050"/>
              <a:ext cx="115550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Mark as “done”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5600" y="5715000"/>
            <a:ext cx="228600" cy="228600"/>
            <a:chOff x="4380136" y="4572000"/>
            <a:chExt cx="228600" cy="228600"/>
          </a:xfrm>
        </p:grpSpPr>
        <p:sp>
          <p:nvSpPr>
            <p:cNvPr id="45" name="Oval 44"/>
            <p:cNvSpPr/>
            <p:nvPr/>
          </p:nvSpPr>
          <p:spPr>
            <a:xfrm>
              <a:off x="4380136" y="4572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39696" y="4636060"/>
              <a:ext cx="114300" cy="1143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/>
          <p:cNvCxnSpPr>
            <a:stCxn id="28" idx="2"/>
            <a:endCxn id="31" idx="0"/>
          </p:cNvCxnSpPr>
          <p:nvPr/>
        </p:nvCxnSpPr>
        <p:spPr>
          <a:xfrm flipH="1">
            <a:off x="6923789" y="2286419"/>
            <a:ext cx="11227" cy="228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6096000" y="1219200"/>
            <a:ext cx="1674769" cy="419519"/>
            <a:chOff x="785667" y="1638300"/>
            <a:chExt cx="1674769" cy="419519"/>
          </a:xfrm>
        </p:grpSpPr>
        <p:sp>
          <p:nvSpPr>
            <p:cNvPr id="49" name="Rounded Rectangle 48"/>
            <p:cNvSpPr/>
            <p:nvPr/>
          </p:nvSpPr>
          <p:spPr>
            <a:xfrm>
              <a:off x="785667" y="1638300"/>
              <a:ext cx="1674769" cy="41951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7101" y="1709559"/>
              <a:ext cx="1551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Free to do some work</a:t>
              </a:r>
            </a:p>
          </p:txBody>
        </p:sp>
      </p:grpSp>
      <p:cxnSp>
        <p:nvCxnSpPr>
          <p:cNvPr id="51" name="Straight Arrow Connector 50"/>
          <p:cNvCxnSpPr>
            <a:stCxn id="26" idx="4"/>
            <a:endCxn id="49" idx="0"/>
          </p:cNvCxnSpPr>
          <p:nvPr/>
        </p:nvCxnSpPr>
        <p:spPr>
          <a:xfrm flipH="1">
            <a:off x="6933385" y="990600"/>
            <a:ext cx="2867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2"/>
            <a:endCxn id="28" idx="0"/>
          </p:cNvCxnSpPr>
          <p:nvPr/>
        </p:nvCxnSpPr>
        <p:spPr>
          <a:xfrm>
            <a:off x="6933385" y="1638719"/>
            <a:ext cx="1631" cy="228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4" idx="2"/>
            <a:endCxn id="42" idx="0"/>
          </p:cNvCxnSpPr>
          <p:nvPr/>
        </p:nvCxnSpPr>
        <p:spPr>
          <a:xfrm>
            <a:off x="5548169" y="400050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6023177" y="5089073"/>
            <a:ext cx="1596823" cy="419100"/>
            <a:chOff x="3276600" y="2609849"/>
            <a:chExt cx="1596823" cy="4191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5" name="Rounded Rectangle 54"/>
            <p:cNvSpPr/>
            <p:nvPr/>
          </p:nvSpPr>
          <p:spPr>
            <a:xfrm>
              <a:off x="3276600" y="2609849"/>
              <a:ext cx="1596823" cy="4191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53246" y="2680899"/>
              <a:ext cx="145732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Update Must Do List</a:t>
              </a:r>
            </a:p>
          </p:txBody>
        </p:sp>
      </p:grpSp>
      <p:cxnSp>
        <p:nvCxnSpPr>
          <p:cNvPr id="57" name="Elbow Connector 56"/>
          <p:cNvCxnSpPr>
            <a:stCxn id="42" idx="2"/>
            <a:endCxn id="55" idx="1"/>
          </p:cNvCxnSpPr>
          <p:nvPr/>
        </p:nvCxnSpPr>
        <p:spPr>
          <a:xfrm rot="16200000" flipH="1">
            <a:off x="5479512" y="4754957"/>
            <a:ext cx="612323" cy="475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7" idx="2"/>
            <a:endCxn id="55" idx="3"/>
          </p:cNvCxnSpPr>
          <p:nvPr/>
        </p:nvCxnSpPr>
        <p:spPr>
          <a:xfrm rot="5400000">
            <a:off x="7343286" y="4277214"/>
            <a:ext cx="1298123" cy="744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2"/>
            <a:endCxn id="45" idx="0"/>
          </p:cNvCxnSpPr>
          <p:nvPr/>
        </p:nvCxnSpPr>
        <p:spPr>
          <a:xfrm flipH="1">
            <a:off x="6819900" y="5508173"/>
            <a:ext cx="1689" cy="206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5" idx="2"/>
            <a:endCxn id="26" idx="2"/>
          </p:cNvCxnSpPr>
          <p:nvPr/>
        </p:nvCxnSpPr>
        <p:spPr>
          <a:xfrm rot="10800000" flipH="1">
            <a:off x="6705600" y="876300"/>
            <a:ext cx="116352" cy="4953000"/>
          </a:xfrm>
          <a:prstGeom prst="bentConnector3">
            <a:avLst>
              <a:gd name="adj1" fmla="val -16679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13392" y="310929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18552" y="545068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 Diagram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76311" y="310081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65" name="Elbow Connector 64"/>
          <p:cNvCxnSpPr>
            <a:stCxn id="11" idx="2"/>
            <a:endCxn id="19" idx="1"/>
          </p:cNvCxnSpPr>
          <p:nvPr/>
        </p:nvCxnSpPr>
        <p:spPr>
          <a:xfrm rot="16200000" flipH="1">
            <a:off x="839268" y="3861463"/>
            <a:ext cx="476250" cy="7543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" idx="2"/>
            <a:endCxn id="8" idx="0"/>
          </p:cNvCxnSpPr>
          <p:nvPr/>
        </p:nvCxnSpPr>
        <p:spPr>
          <a:xfrm flipH="1">
            <a:off x="2085579" y="2286419"/>
            <a:ext cx="193" cy="228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161331" y="313810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379766" y="310929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66412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229" y="3131288"/>
            <a:ext cx="1594884" cy="595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User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213158" y="3131288"/>
            <a:ext cx="1761012" cy="595424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4459728" y="1781028"/>
            <a:ext cx="1594884" cy="59542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Floating</a:t>
            </a:r>
          </a:p>
          <a:p>
            <a:pPr algn="ctr"/>
            <a:r>
              <a:rPr lang="en-SG" dirty="0"/>
              <a:t>Task</a:t>
            </a:r>
          </a:p>
        </p:txBody>
      </p:sp>
      <p:sp>
        <p:nvSpPr>
          <p:cNvPr id="5" name="Rectangle 4"/>
          <p:cNvSpPr/>
          <p:nvPr/>
        </p:nvSpPr>
        <p:spPr>
          <a:xfrm>
            <a:off x="4452713" y="3131288"/>
            <a:ext cx="1594884" cy="5954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Deadline</a:t>
            </a:r>
          </a:p>
          <a:p>
            <a:pPr algn="ctr"/>
            <a:r>
              <a:rPr lang="en-SG" dirty="0"/>
              <a:t>Task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9728" y="4481548"/>
            <a:ext cx="1594884" cy="595424"/>
          </a:xfrm>
          <a:prstGeom prst="rect">
            <a:avLst/>
          </a:prstGeom>
          <a:solidFill>
            <a:srgbClr val="FA69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/>
              <a:t>Event</a:t>
            </a:r>
          </a:p>
        </p:txBody>
      </p:sp>
      <p:sp>
        <p:nvSpPr>
          <p:cNvPr id="7" name="TextBox 147"/>
          <p:cNvSpPr txBox="1"/>
          <p:nvPr/>
        </p:nvSpPr>
        <p:spPr>
          <a:xfrm>
            <a:off x="1974040" y="3175562"/>
            <a:ext cx="26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*</a:t>
            </a:r>
          </a:p>
        </p:txBody>
      </p:sp>
      <p:sp>
        <p:nvSpPr>
          <p:cNvPr id="8" name="Rectangle 7"/>
          <p:cNvSpPr/>
          <p:nvPr/>
        </p:nvSpPr>
        <p:spPr>
          <a:xfrm>
            <a:off x="7266393" y="3131288"/>
            <a:ext cx="1594884" cy="5954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 err="1"/>
              <a:t>DateTime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2211934" y="4122738"/>
            <a:ext cx="1760892" cy="479043"/>
          </a:xfrm>
          <a:prstGeom prst="rect">
            <a:avLst/>
          </a:prstGeom>
          <a:solidFill>
            <a:srgbClr val="9EC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400" dirty="0" err="1"/>
              <a:t>hasCompleted</a:t>
            </a:r>
            <a:r>
              <a:rPr lang="en-SG" sz="1400" dirty="0"/>
              <a:t>()</a:t>
            </a:r>
          </a:p>
          <a:p>
            <a:r>
              <a:rPr lang="en-SG" sz="1400" dirty="0" err="1"/>
              <a:t>isOverdue</a:t>
            </a:r>
            <a:r>
              <a:rPr lang="en-SG" sz="1400" dirty="0"/>
              <a:t>()</a:t>
            </a:r>
          </a:p>
        </p:txBody>
      </p:sp>
      <p:cxnSp>
        <p:nvCxnSpPr>
          <p:cNvPr id="10" name="Straight Arrow Connector 9"/>
          <p:cNvCxnSpPr>
            <a:stCxn id="5" idx="1"/>
            <a:endCxn id="3" idx="3"/>
          </p:cNvCxnSpPr>
          <p:nvPr/>
        </p:nvCxnSpPr>
        <p:spPr>
          <a:xfrm flipH="1">
            <a:off x="3974170" y="3429000"/>
            <a:ext cx="4785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8" idx="1"/>
          </p:cNvCxnSpPr>
          <p:nvPr/>
        </p:nvCxnSpPr>
        <p:spPr>
          <a:xfrm>
            <a:off x="6047597" y="3429000"/>
            <a:ext cx="12187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70"/>
          <p:cNvCxnSpPr>
            <a:stCxn id="4" idx="1"/>
            <a:endCxn id="3" idx="3"/>
          </p:cNvCxnSpPr>
          <p:nvPr/>
        </p:nvCxnSpPr>
        <p:spPr>
          <a:xfrm rot="10800000" flipV="1">
            <a:off x="3974170" y="2078740"/>
            <a:ext cx="485558" cy="135026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72"/>
          <p:cNvCxnSpPr>
            <a:stCxn id="6" idx="1"/>
            <a:endCxn id="3" idx="3"/>
          </p:cNvCxnSpPr>
          <p:nvPr/>
        </p:nvCxnSpPr>
        <p:spPr>
          <a:xfrm rot="10800000">
            <a:off x="3974170" y="3429000"/>
            <a:ext cx="485558" cy="135026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13158" y="3728666"/>
            <a:ext cx="1759668" cy="394072"/>
          </a:xfrm>
          <a:prstGeom prst="rect">
            <a:avLst/>
          </a:prstGeom>
          <a:solidFill>
            <a:srgbClr val="9EC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400" dirty="0"/>
              <a:t>Name</a:t>
            </a:r>
          </a:p>
        </p:txBody>
      </p:sp>
      <p:sp>
        <p:nvSpPr>
          <p:cNvPr id="15" name="TextBox 182"/>
          <p:cNvSpPr txBox="1"/>
          <p:nvPr/>
        </p:nvSpPr>
        <p:spPr>
          <a:xfrm>
            <a:off x="6269004" y="305966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solidFill>
                  <a:srgbClr val="FF0000"/>
                </a:solidFill>
              </a:rPr>
              <a:t>deadline</a:t>
            </a:r>
          </a:p>
        </p:txBody>
      </p:sp>
      <p:cxnSp>
        <p:nvCxnSpPr>
          <p:cNvPr id="16" name="Straight Connector 15"/>
          <p:cNvCxnSpPr>
            <a:stCxn id="3" idx="1"/>
            <a:endCxn id="2" idx="3"/>
          </p:cNvCxnSpPr>
          <p:nvPr/>
        </p:nvCxnSpPr>
        <p:spPr>
          <a:xfrm flipH="1">
            <a:off x="1803113" y="3429000"/>
            <a:ext cx="410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96"/>
          <p:cNvCxnSpPr>
            <a:stCxn id="6" idx="3"/>
          </p:cNvCxnSpPr>
          <p:nvPr/>
        </p:nvCxnSpPr>
        <p:spPr>
          <a:xfrm flipV="1">
            <a:off x="6054612" y="3726709"/>
            <a:ext cx="1431241" cy="1052551"/>
          </a:xfrm>
          <a:prstGeom prst="bentConnector3">
            <a:avLst>
              <a:gd name="adj1" fmla="val 10137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99"/>
          <p:cNvCxnSpPr/>
          <p:nvPr/>
        </p:nvCxnSpPr>
        <p:spPr>
          <a:xfrm flipV="1">
            <a:off x="6054612" y="3726708"/>
            <a:ext cx="2579473" cy="1201408"/>
          </a:xfrm>
          <a:prstGeom prst="bentConnector3">
            <a:avLst>
              <a:gd name="adj1" fmla="val 9918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02"/>
          <p:cNvSpPr txBox="1"/>
          <p:nvPr/>
        </p:nvSpPr>
        <p:spPr>
          <a:xfrm>
            <a:off x="6875754" y="366146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start</a:t>
            </a:r>
          </a:p>
        </p:txBody>
      </p:sp>
      <p:sp>
        <p:nvSpPr>
          <p:cNvPr id="20" name="TextBox 203"/>
          <p:cNvSpPr txBox="1"/>
          <p:nvPr/>
        </p:nvSpPr>
        <p:spPr>
          <a:xfrm>
            <a:off x="8082916" y="365509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end</a:t>
            </a:r>
          </a:p>
        </p:txBody>
      </p:sp>
      <p:sp>
        <p:nvSpPr>
          <p:cNvPr id="21" name="TextBox 204"/>
          <p:cNvSpPr txBox="1"/>
          <p:nvPr/>
        </p:nvSpPr>
        <p:spPr>
          <a:xfrm>
            <a:off x="7485853" y="3655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1</a:t>
            </a:r>
          </a:p>
        </p:txBody>
      </p:sp>
      <p:sp>
        <p:nvSpPr>
          <p:cNvPr id="22" name="TextBox 205"/>
          <p:cNvSpPr txBox="1"/>
          <p:nvPr/>
        </p:nvSpPr>
        <p:spPr>
          <a:xfrm>
            <a:off x="8634085" y="3655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6200" y="990600"/>
            <a:ext cx="9067800" cy="457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8610" y="1143000"/>
            <a:ext cx="313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Oriented Domain Model</a:t>
            </a:r>
          </a:p>
        </p:txBody>
      </p:sp>
    </p:spTree>
    <p:extLst>
      <p:ext uri="{BB962C8B-B14F-4D97-AF65-F5344CB8AC3E}">
        <p14:creationId xmlns:p14="http://schemas.microsoft.com/office/powerpoint/2010/main" val="359634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61"/>
          <p:cNvSpPr/>
          <p:nvPr/>
        </p:nvSpPr>
        <p:spPr>
          <a:xfrm>
            <a:off x="0" y="3475534"/>
            <a:ext cx="9144000" cy="3230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62"/>
          <p:cNvSpPr txBox="1"/>
          <p:nvPr/>
        </p:nvSpPr>
        <p:spPr>
          <a:xfrm>
            <a:off x="194562" y="3737425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64" name="Rounded Rectangle 61"/>
          <p:cNvSpPr/>
          <p:nvPr/>
        </p:nvSpPr>
        <p:spPr>
          <a:xfrm>
            <a:off x="0" y="-271987"/>
            <a:ext cx="9144000" cy="35521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2"/>
          <p:cNvSpPr txBox="1"/>
          <p:nvPr/>
        </p:nvSpPr>
        <p:spPr>
          <a:xfrm>
            <a:off x="194562" y="-10096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 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51816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7" y="4161518"/>
            <a:ext cx="11304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PriorityListPanel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507591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61047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83907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54781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8358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1798369" y="3485781"/>
            <a:ext cx="1411914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573890" y="3710261"/>
            <a:ext cx="1860873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41169" y="3942981"/>
            <a:ext cx="2326314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stCxn id="2" idx="1"/>
            <a:endCxn id="38" idx="1"/>
          </p:cNvCxnSpPr>
          <p:nvPr/>
        </p:nvCxnSpPr>
        <p:spPr>
          <a:xfrm rot="10800000" flipH="1" flipV="1">
            <a:off x="2095948" y="2514600"/>
            <a:ext cx="496580" cy="3081980"/>
          </a:xfrm>
          <a:prstGeom prst="bentConnector3">
            <a:avLst>
              <a:gd name="adj1" fmla="val -46035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76800" y="2286000"/>
            <a:ext cx="6531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869350" y="3296879"/>
            <a:ext cx="2671498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629479" y="2379448"/>
            <a:ext cx="1993939" cy="180704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153897" y="2818266"/>
            <a:ext cx="2908339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52776" y="3019387"/>
            <a:ext cx="33105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932429" y="4827074"/>
            <a:ext cx="1905001" cy="3280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427930" y="3127417"/>
            <a:ext cx="119381" cy="6965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4243" y="4552418"/>
            <a:ext cx="110180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386616" y="2585545"/>
            <a:ext cx="2442898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09475" y="5291665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9" name="Elbow Connector 136"/>
          <p:cNvCxnSpPr>
            <a:stCxn id="34" idx="2"/>
            <a:endCxn id="37" idx="0"/>
          </p:cNvCxnSpPr>
          <p:nvPr/>
        </p:nvCxnSpPr>
        <p:spPr>
          <a:xfrm rot="16200000" flipH="1">
            <a:off x="3538392" y="4017693"/>
            <a:ext cx="440718" cy="1202049"/>
          </a:xfrm>
          <a:prstGeom prst="bentConnector3">
            <a:avLst>
              <a:gd name="adj1" fmla="val 28868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11"/>
          <p:cNvSpPr/>
          <p:nvPr/>
        </p:nvSpPr>
        <p:spPr>
          <a:xfrm>
            <a:off x="2592527" y="3738105"/>
            <a:ext cx="1090530" cy="220843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TagListPanel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8" name="Elbow Connector 63"/>
          <p:cNvCxnSpPr>
            <a:stCxn id="39" idx="2"/>
            <a:endCxn id="57" idx="1"/>
          </p:cNvCxnSpPr>
          <p:nvPr/>
        </p:nvCxnSpPr>
        <p:spPr>
          <a:xfrm rot="16200000" flipH="1">
            <a:off x="2014075" y="3270075"/>
            <a:ext cx="980502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1" name="Elbow Connector 136"/>
          <p:cNvCxnSpPr>
            <a:stCxn id="57" idx="3"/>
            <a:endCxn id="64" idx="0"/>
          </p:cNvCxnSpPr>
          <p:nvPr/>
        </p:nvCxnSpPr>
        <p:spPr>
          <a:xfrm>
            <a:off x="3683057" y="3848527"/>
            <a:ext cx="676719" cy="14759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4" name="Rectangle 11"/>
          <p:cNvSpPr/>
          <p:nvPr/>
        </p:nvSpPr>
        <p:spPr>
          <a:xfrm>
            <a:off x="3839323" y="399611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chemeClr val="accent3">
                    <a:lumMod val="75000"/>
                  </a:schemeClr>
                </a:solidFill>
              </a:rPr>
              <a:t>TagCard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Rectangle 11"/>
          <p:cNvSpPr/>
          <p:nvPr/>
        </p:nvSpPr>
        <p:spPr>
          <a:xfrm>
            <a:off x="2592526" y="579994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LabelCompleted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Rectangle 11"/>
          <p:cNvSpPr/>
          <p:nvPr/>
        </p:nvSpPr>
        <p:spPr>
          <a:xfrm>
            <a:off x="3758751" y="602266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LabelPending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Rectangle 11"/>
          <p:cNvSpPr/>
          <p:nvPr/>
        </p:nvSpPr>
        <p:spPr>
          <a:xfrm>
            <a:off x="4898099" y="62401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LabelOverdue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410200" y="43357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Freeform 117"/>
          <p:cNvSpPr/>
          <p:nvPr/>
        </p:nvSpPr>
        <p:spPr>
          <a:xfrm flipV="1">
            <a:off x="4172574" y="4217409"/>
            <a:ext cx="2561670" cy="19457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7" name="Freeform 117"/>
          <p:cNvSpPr/>
          <p:nvPr/>
        </p:nvSpPr>
        <p:spPr>
          <a:xfrm flipV="1">
            <a:off x="4166508" y="5089725"/>
            <a:ext cx="2561670" cy="265762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6" name="Elbow Connector 63"/>
          <p:cNvCxnSpPr>
            <a:stCxn id="2" idx="1"/>
            <a:endCxn id="68" idx="1"/>
          </p:cNvCxnSpPr>
          <p:nvPr/>
        </p:nvCxnSpPr>
        <p:spPr>
          <a:xfrm rot="10800000" flipH="1" flipV="1">
            <a:off x="2095948" y="2514599"/>
            <a:ext cx="496578" cy="3403769"/>
          </a:xfrm>
          <a:prstGeom prst="bentConnector3">
            <a:avLst>
              <a:gd name="adj1" fmla="val -46035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63"/>
          <p:cNvCxnSpPr>
            <a:stCxn id="2" idx="1"/>
            <a:endCxn id="69" idx="1"/>
          </p:cNvCxnSpPr>
          <p:nvPr/>
        </p:nvCxnSpPr>
        <p:spPr>
          <a:xfrm rot="10800000" flipH="1" flipV="1">
            <a:off x="2095947" y="2514599"/>
            <a:ext cx="1662803" cy="3626485"/>
          </a:xfrm>
          <a:prstGeom prst="bentConnector3">
            <a:avLst>
              <a:gd name="adj1" fmla="val -13748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0" name="Elbow Connector 63"/>
          <p:cNvCxnSpPr>
            <a:stCxn id="2" idx="1"/>
            <a:endCxn id="70" idx="1"/>
          </p:cNvCxnSpPr>
          <p:nvPr/>
        </p:nvCxnSpPr>
        <p:spPr>
          <a:xfrm rot="10800000" flipH="1" flipV="1">
            <a:off x="2095947" y="2514600"/>
            <a:ext cx="2802151" cy="3843980"/>
          </a:xfrm>
          <a:prstGeom prst="bentConnector3">
            <a:avLst>
              <a:gd name="adj1" fmla="val -8158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4" y="838200"/>
            <a:ext cx="7200000" cy="349733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70822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635291" y="376308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64650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4" y="4548755"/>
            <a:ext cx="720000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70822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70822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57173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66881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66881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66881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008201" y="3765628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728926" y="3936469"/>
            <a:ext cx="2792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61034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1" y="3756923"/>
            <a:ext cx="141000" cy="17954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3593651" y="3939008"/>
            <a:ext cx="2123734" cy="93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182108" y="4109849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/>
          <p:nvPr/>
        </p:nvCxnSpPr>
        <p:spPr>
          <a:xfrm rot="16200000" flipH="1">
            <a:off x="3940533" y="1803756"/>
            <a:ext cx="2632" cy="3921298"/>
          </a:xfrm>
          <a:prstGeom prst="bentConnector3">
            <a:avLst>
              <a:gd name="adj1" fmla="val -868541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99192" y="3711459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9403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70870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66881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Rectangle 62"/>
          <p:cNvSpPr/>
          <p:nvPr/>
        </p:nvSpPr>
        <p:spPr>
          <a:xfrm>
            <a:off x="4255511" y="3696292"/>
            <a:ext cx="772043" cy="50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542655" y="3943928"/>
            <a:ext cx="685800" cy="230832"/>
            <a:chOff x="2797314" y="807932"/>
            <a:chExt cx="685800" cy="230832"/>
          </a:xfrm>
        </p:grpSpPr>
        <p:sp>
          <p:nvSpPr>
            <p:cNvPr id="49" name="TextBox 48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4" name="Rectangle 11"/>
          <p:cNvSpPr/>
          <p:nvPr/>
        </p:nvSpPr>
        <p:spPr>
          <a:xfrm flipH="1">
            <a:off x="6695815" y="102928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5" name="Isosceles Triangle 102"/>
          <p:cNvSpPr/>
          <p:nvPr/>
        </p:nvSpPr>
        <p:spPr>
          <a:xfrm rot="5400000" flipV="1">
            <a:off x="6255789" y="1083443"/>
            <a:ext cx="270504" cy="236786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6" name="Rectangle 11"/>
          <p:cNvSpPr/>
          <p:nvPr/>
        </p:nvSpPr>
        <p:spPr>
          <a:xfrm flipH="1">
            <a:off x="6695815" y="143568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flipH="1">
            <a:off x="6695813" y="2241559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5108237" y="1028456"/>
            <a:ext cx="1154916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59" name="Elbow Connector 63"/>
          <p:cNvCxnSpPr>
            <a:stCxn id="54" idx="3"/>
            <a:endCxn id="55" idx="3"/>
          </p:cNvCxnSpPr>
          <p:nvPr/>
        </p:nvCxnSpPr>
        <p:spPr>
          <a:xfrm rot="10800000">
            <a:off x="6509435" y="1201837"/>
            <a:ext cx="186381" cy="83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63"/>
          <p:cNvCxnSpPr>
            <a:stCxn id="55" idx="3"/>
            <a:endCxn id="57" idx="3"/>
          </p:cNvCxnSpPr>
          <p:nvPr/>
        </p:nvCxnSpPr>
        <p:spPr>
          <a:xfrm>
            <a:off x="6509434" y="1201836"/>
            <a:ext cx="186379" cy="121310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1" name="Elbow Connector 63"/>
          <p:cNvCxnSpPr>
            <a:stCxn id="55" idx="3"/>
            <a:endCxn id="56" idx="3"/>
          </p:cNvCxnSpPr>
          <p:nvPr/>
        </p:nvCxnSpPr>
        <p:spPr>
          <a:xfrm>
            <a:off x="6509434" y="1201836"/>
            <a:ext cx="186381" cy="40723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11"/>
          <p:cNvSpPr/>
          <p:nvPr/>
        </p:nvSpPr>
        <p:spPr>
          <a:xfrm flipH="1">
            <a:off x="6700613" y="183885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Delete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4" name="Elbow Connector 63"/>
          <p:cNvCxnSpPr>
            <a:stCxn id="55" idx="3"/>
            <a:endCxn id="63" idx="3"/>
          </p:cNvCxnSpPr>
          <p:nvPr/>
        </p:nvCxnSpPr>
        <p:spPr>
          <a:xfrm>
            <a:off x="6509434" y="1201836"/>
            <a:ext cx="191179" cy="81040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Rectangle 62"/>
          <p:cNvSpPr/>
          <p:nvPr/>
        </p:nvSpPr>
        <p:spPr>
          <a:xfrm>
            <a:off x="1985470" y="1928098"/>
            <a:ext cx="120838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7" name="Elbow Connector 63"/>
          <p:cNvCxnSpPr>
            <a:endCxn id="65" idx="3"/>
          </p:cNvCxnSpPr>
          <p:nvPr/>
        </p:nvCxnSpPr>
        <p:spPr>
          <a:xfrm rot="10800000">
            <a:off x="3193853" y="2101479"/>
            <a:ext cx="1914384" cy="615915"/>
          </a:xfrm>
          <a:prstGeom prst="bentConnector3">
            <a:avLst>
              <a:gd name="adj1" fmla="val -418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79" name="Group 78"/>
          <p:cNvGrpSpPr/>
          <p:nvPr/>
        </p:nvGrpSpPr>
        <p:grpSpPr>
          <a:xfrm>
            <a:off x="3973516" y="1844833"/>
            <a:ext cx="868568" cy="230832"/>
            <a:chOff x="2755838" y="789460"/>
            <a:chExt cx="868568" cy="230832"/>
          </a:xfrm>
        </p:grpSpPr>
        <p:sp>
          <p:nvSpPr>
            <p:cNvPr id="80" name="TextBox 7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records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81" name="Isosceles Triangle 8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4" name="Flowchart: Decision 38"/>
          <p:cNvSpPr/>
          <p:nvPr/>
        </p:nvSpPr>
        <p:spPr>
          <a:xfrm>
            <a:off x="2545770" y="1740710"/>
            <a:ext cx="183156" cy="161573"/>
          </a:xfrm>
          <a:prstGeom prst="flowChartDecisi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5" name="Elbow Connector 63"/>
          <p:cNvCxnSpPr>
            <a:stCxn id="84" idx="0"/>
            <a:endCxn id="14" idx="0"/>
          </p:cNvCxnSpPr>
          <p:nvPr/>
        </p:nvCxnSpPr>
        <p:spPr>
          <a:xfrm rot="16200000" flipH="1">
            <a:off x="3357871" y="1020186"/>
            <a:ext cx="2025011" cy="3466059"/>
          </a:xfrm>
          <a:prstGeom prst="bentConnector3">
            <a:avLst>
              <a:gd name="adj1" fmla="val -11289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3759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407158" y="179053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53000" y="208128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96075" y="1838869"/>
            <a:ext cx="86033" cy="33613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8777" y="3567107"/>
            <a:ext cx="986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 - 1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" name="Rectangle 8"/>
          <p:cNvSpPr/>
          <p:nvPr/>
        </p:nvSpPr>
        <p:spPr>
          <a:xfrm>
            <a:off x="7700797" y="507023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Floating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7700797" y="465406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7700797" y="423650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4" name="Isosceles Triangle 102"/>
          <p:cNvSpPr/>
          <p:nvPr/>
        </p:nvSpPr>
        <p:spPr>
          <a:xfrm rot="5400000" flipV="1">
            <a:off x="7027286" y="4739190"/>
            <a:ext cx="270504" cy="175523"/>
          </a:xfrm>
          <a:prstGeom prst="triangle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6" name="Rectangle 8"/>
          <p:cNvSpPr/>
          <p:nvPr/>
        </p:nvSpPr>
        <p:spPr>
          <a:xfrm>
            <a:off x="6353543" y="465357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1" name="Elbow Connector 63"/>
          <p:cNvCxnSpPr>
            <a:stCxn id="54" idx="3"/>
            <a:endCxn id="52" idx="1"/>
          </p:cNvCxnSpPr>
          <p:nvPr/>
        </p:nvCxnSpPr>
        <p:spPr>
          <a:xfrm flipV="1">
            <a:off x="7250300" y="4409888"/>
            <a:ext cx="450497" cy="41706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Elbow Connector 63"/>
          <p:cNvCxnSpPr>
            <a:stCxn id="54" idx="3"/>
            <a:endCxn id="50" idx="1"/>
          </p:cNvCxnSpPr>
          <p:nvPr/>
        </p:nvCxnSpPr>
        <p:spPr>
          <a:xfrm>
            <a:off x="7250300" y="4826952"/>
            <a:ext cx="450497" cy="49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Elbow Connector 63"/>
          <p:cNvCxnSpPr>
            <a:stCxn id="54" idx="3"/>
            <a:endCxn id="45" idx="1"/>
          </p:cNvCxnSpPr>
          <p:nvPr/>
        </p:nvCxnSpPr>
        <p:spPr>
          <a:xfrm>
            <a:off x="7250300" y="4826952"/>
            <a:ext cx="450497" cy="41665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63"/>
          <p:cNvCxnSpPr>
            <a:stCxn id="62" idx="0"/>
            <a:endCxn id="57" idx="3"/>
          </p:cNvCxnSpPr>
          <p:nvPr/>
        </p:nvCxnSpPr>
        <p:spPr>
          <a:xfrm rot="16200000" flipV="1">
            <a:off x="5961914" y="2152209"/>
            <a:ext cx="404117" cy="100759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5161414" y="173497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*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15000" y="242077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079590" y="306025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*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215396" y="223008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45410" y="303037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642784" y="249902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643452" y="339485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39"/>
            <a:ext cx="1323049" cy="43044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TaskScheduler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471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15867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62712" y="3331820"/>
            <a:ext cx="257088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556712" y="3158440"/>
            <a:ext cx="120600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XmlTaskScheduler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TaskScheduler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6"/>
            <a:ext cx="0" cy="2160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3"/>
            <a:ext cx="3996" cy="216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1" y="971595"/>
            <a:ext cx="3591" cy="21600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7"/>
            <a:ext cx="151200" cy="44181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recur 1 every 3 days until next week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91541" y="1470301"/>
            <a:ext cx="187885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execute(“recur 1 every 3 days until next week 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addTask</a:t>
            </a:r>
            <a:r>
              <a:rPr lang="en-US" sz="1400" dirty="0">
                <a:solidFill>
                  <a:srgbClr val="7030A0"/>
                </a:solidFill>
              </a:rPr>
              <a:t> (</a:t>
            </a:r>
            <a:r>
              <a:rPr lang="en-US" sz="1400" dirty="0" err="1">
                <a:solidFill>
                  <a:srgbClr val="7030A0"/>
                </a:solidFill>
              </a:rPr>
              <a:t>taskArray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19800" y="1676400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1971964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53007" y="2670456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7570" y="2820831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8619737" y="964200"/>
            <a:ext cx="14403" cy="216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645146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676400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2688" y="1907162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314418" y="1099672"/>
            <a:ext cx="19848" cy="216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328587" y="1980219"/>
            <a:ext cx="139118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addMutateCmd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“recur”, </a:t>
            </a:r>
            <a:r>
              <a:rPr lang="en-US" sz="1400" dirty="0" err="1">
                <a:solidFill>
                  <a:srgbClr val="0070C0"/>
                </a:solidFill>
              </a:rPr>
              <a:t>taskArray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638706" y="2059446"/>
            <a:ext cx="217349" cy="270072"/>
            <a:chOff x="1028134" y="5612032"/>
            <a:chExt cx="217349" cy="270072"/>
          </a:xfrm>
          <a:solidFill>
            <a:srgbClr val="0070C0"/>
          </a:solidFill>
        </p:grpSpPr>
        <p:sp>
          <p:nvSpPr>
            <p:cNvPr id="65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5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6"/>
            <a:ext cx="0" cy="2160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3"/>
            <a:ext cx="3996" cy="216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6"/>
            <a:ext cx="2935" cy="21600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450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edit 1 do homework by today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99942" y="1453379"/>
            <a:ext cx="18701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SG" sz="1400" dirty="0">
                <a:solidFill>
                  <a:srgbClr val="0070C0"/>
                </a:solidFill>
              </a:rPr>
              <a:t>edit 1 do homework by today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98667" y="1542898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editTask</a:t>
            </a:r>
            <a:r>
              <a:rPr lang="en-US" sz="1400" dirty="0">
                <a:solidFill>
                  <a:srgbClr val="7030A0"/>
                </a:solidFill>
              </a:rPr>
              <a:t> (old, new)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36884" y="1613356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1981200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667000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819400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8619737" y="964200"/>
            <a:ext cx="14403" cy="216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645146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1645146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1907162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1"/>
            <a:ext cx="24" cy="216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353396" y="1992210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addMutateCmd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“edit”, old)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638706" y="2059446"/>
            <a:ext cx="217349" cy="270072"/>
            <a:chOff x="1028134" y="5612032"/>
            <a:chExt cx="217349" cy="270072"/>
          </a:xfrm>
          <a:solidFill>
            <a:srgbClr val="0070C0"/>
          </a:solidFill>
        </p:grpSpPr>
        <p:sp>
          <p:nvSpPr>
            <p:cNvPr id="65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5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624</Words>
  <Application>Microsoft Office PowerPoint</Application>
  <PresentationFormat>On-screen Show (4:3)</PresentationFormat>
  <Paragraphs>265</Paragraphs>
  <Slides>25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Task Scheduler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Mickey</cp:lastModifiedBy>
  <cp:revision>105</cp:revision>
  <dcterms:created xsi:type="dcterms:W3CDTF">2016-07-22T14:33:02Z</dcterms:created>
  <dcterms:modified xsi:type="dcterms:W3CDTF">2016-11-25T03:48:51Z</dcterms:modified>
</cp:coreProperties>
</file>