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  <p:sldId id="274" r:id="rId16"/>
    <p:sldId id="283" r:id="rId17"/>
    <p:sldId id="282" r:id="rId18"/>
    <p:sldId id="281" r:id="rId19"/>
    <p:sldId id="280" r:id="rId20"/>
    <p:sldId id="279" r:id="rId21"/>
    <p:sldId id="278" r:id="rId22"/>
    <p:sldId id="276" r:id="rId23"/>
    <p:sldId id="275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ey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2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1036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572328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6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514600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144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658477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683819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5"/>
            <a:ext cx="0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>
            <a:off x="4456732" y="4648287"/>
            <a:ext cx="14884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73786" cy="872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8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2"/>
            <a:ext cx="6735" cy="144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  <p:sp>
        <p:nvSpPr>
          <p:cNvPr id="3" name="Cross 2"/>
          <p:cNvSpPr>
            <a:spLocks noChangeAspect="1"/>
          </p:cNvSpPr>
          <p:nvPr/>
        </p:nvSpPr>
        <p:spPr>
          <a:xfrm rot="2657961">
            <a:off x="1536701" y="2320937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Cross 50"/>
          <p:cNvSpPr>
            <a:spLocks noChangeAspect="1"/>
          </p:cNvSpPr>
          <p:nvPr/>
        </p:nvSpPr>
        <p:spPr>
          <a:xfrm rot="2657961">
            <a:off x="3743690" y="2325957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Cross 51"/>
          <p:cNvSpPr>
            <a:spLocks noChangeAspect="1"/>
          </p:cNvSpPr>
          <p:nvPr/>
        </p:nvSpPr>
        <p:spPr>
          <a:xfrm rot="2657961">
            <a:off x="6226186" y="230761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Cross 52"/>
          <p:cNvSpPr>
            <a:spLocks noChangeAspect="1"/>
          </p:cNvSpPr>
          <p:nvPr/>
        </p:nvSpPr>
        <p:spPr>
          <a:xfrm rot="2657961">
            <a:off x="4334455" y="603533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Cross 53"/>
          <p:cNvSpPr>
            <a:spLocks noChangeAspect="1"/>
          </p:cNvSpPr>
          <p:nvPr/>
        </p:nvSpPr>
        <p:spPr>
          <a:xfrm rot="2657961">
            <a:off x="1132551" y="603533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45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9800" y="1676400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25338" y="1981200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28812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1645146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07484" y="194506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195493" y="328318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732541" y="3646853"/>
            <a:ext cx="9769" cy="16200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670302" y="434052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5409" y="380253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352044" y="462793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616461" y="330009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281041" y="3653147"/>
            <a:ext cx="1005" cy="162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210038" y="407608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904244" y="407608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00957" y="511283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352044" y="434587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59001" y="407077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762157" y="434052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49268" y="418585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144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27833" y="1453379"/>
            <a:ext cx="17422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2142836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87538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5667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44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780555" y="327975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327373" y="3626518"/>
            <a:ext cx="1" cy="162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253711" y="4675908"/>
            <a:ext cx="147325" cy="28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401036" y="4696619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651284" y="4454060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075038" y="4655429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95411" y="4498425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318984" y="4953000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/>
          <p:cNvSpPr/>
          <p:nvPr/>
        </p:nvSpPr>
        <p:spPr>
          <a:xfrm>
            <a:off x="2667000" y="2667000"/>
            <a:ext cx="1625600" cy="1625600"/>
          </a:xfrm>
          <a:prstGeom prst="star4">
            <a:avLst>
              <a:gd name="adj" fmla="val 21023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12700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275517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5257800"/>
            <a:ext cx="7200000" cy="1637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3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50555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68bbe5b-910e-4083-b725-9645f072dc8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60444"/>
            <a:ext cx="7200000" cy="15851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8889" r="9933" b="22055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64399" y="43434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555079" y="448270"/>
            <a:ext cx="191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shows application status and its current data location</a:t>
            </a:r>
          </a:p>
        </p:txBody>
      </p:sp>
    </p:spTree>
    <p:extLst>
      <p:ext uri="{BB962C8B-B14F-4D97-AF65-F5344CB8AC3E}">
        <p14:creationId xmlns:p14="http://schemas.microsoft.com/office/powerpoint/2010/main" val="40080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9308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965e65b3-932c-4961-a51e-9ef787c15b6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648180"/>
            <a:ext cx="4194412" cy="45724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18334" r="11409" b="22612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733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470101" y="448270"/>
            <a:ext cx="408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Result Display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the result after executing each command</a:t>
            </a:r>
          </a:p>
        </p:txBody>
      </p:sp>
    </p:spTree>
    <p:extLst>
      <p:ext uri="{BB962C8B-B14F-4D97-AF65-F5344CB8AC3E}">
        <p14:creationId xmlns:p14="http://schemas.microsoft.com/office/powerpoint/2010/main" val="123424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52086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854fd09-0340-453f-9a34-47eb75b241da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419593"/>
            <a:ext cx="4194412" cy="152413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19007" r="11512" b="2193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403526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379403" y="448270"/>
            <a:ext cx="4270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Command Box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where you key in your commands</a:t>
            </a:r>
            <a:br>
              <a:rPr lang="en-SG" dirty="0"/>
            </a:br>
            <a:r>
              <a:rPr lang="en-SG" dirty="0"/>
              <a:t>- Shortcut key -&gt; Ctrl + F4</a:t>
            </a:r>
          </a:p>
        </p:txBody>
      </p:sp>
    </p:spTree>
    <p:extLst>
      <p:ext uri="{BB962C8B-B14F-4D97-AF65-F5344CB8AC3E}">
        <p14:creationId xmlns:p14="http://schemas.microsoft.com/office/powerpoint/2010/main" val="140137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35978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d552ae2b-be86-4344-9cfe-21281360098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1981101"/>
            <a:ext cx="4194412" cy="2286198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001" r="11537" b="20944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895600" y="27432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336522" y="448270"/>
            <a:ext cx="235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Task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your tasks</a:t>
            </a:r>
          </a:p>
          <a:p>
            <a:r>
              <a:rPr lang="en-SG" dirty="0"/>
              <a:t>- Green star represents completed, Red star represents overdue</a:t>
            </a:r>
          </a:p>
          <a:p>
            <a:r>
              <a:rPr lang="en-SG" dirty="0"/>
              <a:t>- Shortcut key -&gt; Ctrl + F3</a:t>
            </a:r>
          </a:p>
        </p:txBody>
      </p:sp>
    </p:spTree>
    <p:extLst>
      <p:ext uri="{BB962C8B-B14F-4D97-AF65-F5344CB8AC3E}">
        <p14:creationId xmlns:p14="http://schemas.microsoft.com/office/powerpoint/2010/main" val="29776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1529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041ee1c-50fa-4f25-b5dd-af648cba02f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88" y="1711591"/>
            <a:ext cx="3121423" cy="195089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21053" r="10611" b="19891"/>
          <a:stretch/>
        </p:blipFill>
        <p:spPr>
          <a:xfrm>
            <a:off x="914401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768078" y="1366982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183854" y="448270"/>
            <a:ext cx="266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Statistics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the statistic display</a:t>
            </a:r>
            <a:br>
              <a:rPr lang="en-SG" dirty="0"/>
            </a:br>
            <a:r>
              <a:rPr lang="en-SG" dirty="0"/>
              <a:t>- it shows the no. of completed, pending, overdue tasks in your task list</a:t>
            </a:r>
          </a:p>
        </p:txBody>
      </p:sp>
    </p:spTree>
    <p:extLst>
      <p:ext uri="{BB962C8B-B14F-4D97-AF65-F5344CB8AC3E}">
        <p14:creationId xmlns:p14="http://schemas.microsoft.com/office/powerpoint/2010/main" val="28349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90736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fbeccf1-7e34-4905-9ada-8886ff80116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3505128"/>
            <a:ext cx="2591025" cy="1676545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8738" r="9668" b="2220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28800" y="2590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05024" y="448270"/>
            <a:ext cx="341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Pending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pending tasks</a:t>
            </a:r>
          </a:p>
          <a:p>
            <a:r>
              <a:rPr lang="en-SG" dirty="0"/>
              <a:t>- You can see what you need to do in a quick glace</a:t>
            </a:r>
          </a:p>
          <a:p>
            <a:r>
              <a:rPr lang="en-SG" dirty="0"/>
              <a:t>- Shortcut key -&gt; Ctrl + F2</a:t>
            </a:r>
          </a:p>
        </p:txBody>
      </p:sp>
    </p:spTree>
    <p:extLst>
      <p:ext uri="{BB962C8B-B14F-4D97-AF65-F5344CB8AC3E}">
        <p14:creationId xmlns:p14="http://schemas.microsoft.com/office/powerpoint/2010/main" val="3390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0227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9" name="SpotlightShape1_rendered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20774" r="9361" b="20171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7" name="SpotlightShapef31ae6c8-4dec-468a-b955-205fd547a9e9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8" y="1770999"/>
            <a:ext cx="2591025" cy="1676545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1752600" y="7620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466356" y="448270"/>
            <a:ext cx="2096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tags you have added</a:t>
            </a:r>
          </a:p>
          <a:p>
            <a:r>
              <a:rPr lang="en-SG" dirty="0"/>
              <a:t>- Selecting them will display all the tasks with the corresponding tag</a:t>
            </a:r>
          </a:p>
          <a:p>
            <a:r>
              <a:rPr lang="en-SG" dirty="0"/>
              <a:t>- Shortcut key -&gt; Ctrl + F1</a:t>
            </a:r>
          </a:p>
        </p:txBody>
      </p:sp>
    </p:spTree>
    <p:extLst>
      <p:ext uri="{BB962C8B-B14F-4D97-AF65-F5344CB8AC3E}">
        <p14:creationId xmlns:p14="http://schemas.microsoft.com/office/powerpoint/2010/main" val="337558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0" y="457200"/>
            <a:ext cx="9144000" cy="556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4286" y="137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78586" y="1600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09472" y="1867319"/>
            <a:ext cx="1752600" cy="419100"/>
            <a:chOff x="785668" y="1638719"/>
            <a:chExt cx="1752600" cy="419100"/>
          </a:xfrm>
        </p:grpSpPr>
        <p:sp>
          <p:nvSpPr>
            <p:cNvPr id="5" name="Rounded Rectangle 4"/>
            <p:cNvSpPr/>
            <p:nvPr/>
          </p:nvSpPr>
          <p:spPr>
            <a:xfrm>
              <a:off x="785668" y="1638719"/>
              <a:ext cx="1752600" cy="4191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3967" y="1709769"/>
              <a:ext cx="1501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Task assigned to 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827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Diamond 7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50215" y="3581400"/>
            <a:ext cx="1822048" cy="419099"/>
            <a:chOff x="3276599" y="2609849"/>
            <a:chExt cx="1822048" cy="4190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3276599" y="2609849"/>
              <a:ext cx="1822047" cy="4190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2927" y="2680898"/>
              <a:ext cx="180572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task into Must Do List</a:t>
              </a:r>
            </a:p>
          </p:txBody>
        </p:sp>
      </p:grpSp>
      <p:cxnSp>
        <p:nvCxnSpPr>
          <p:cNvPr id="16" name="Elbow Connector 15"/>
          <p:cNvCxnSpPr>
            <a:stCxn id="8" idx="3"/>
            <a:endCxn id="14" idx="0"/>
          </p:cNvCxnSpPr>
          <p:nvPr/>
        </p:nvCxnSpPr>
        <p:spPr>
          <a:xfrm>
            <a:off x="3342879" y="2971800"/>
            <a:ext cx="11836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11" idx="0"/>
          </p:cNvCxnSpPr>
          <p:nvPr/>
        </p:nvCxnSpPr>
        <p:spPr>
          <a:xfrm rot="10800000" flipV="1">
            <a:off x="700231" y="2971800"/>
            <a:ext cx="128048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54555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549" y="3900219"/>
              <a:ext cx="1184170" cy="276999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Archive the task</a:t>
              </a:r>
            </a:p>
          </p:txBody>
        </p:sp>
      </p:grpSp>
      <p:cxnSp>
        <p:nvCxnSpPr>
          <p:cNvPr id="21" name="Elbow Connector 20"/>
          <p:cNvCxnSpPr>
            <a:stCxn id="14" idx="2"/>
            <a:endCxn id="19" idx="3"/>
          </p:cNvCxnSpPr>
          <p:nvPr/>
        </p:nvCxnSpPr>
        <p:spPr>
          <a:xfrm rot="5400000">
            <a:off x="2843803" y="3859313"/>
            <a:ext cx="476251" cy="758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>
            <a:off x="2078586" y="4686300"/>
            <a:ext cx="13066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77352" y="5029200"/>
            <a:ext cx="228600" cy="228600"/>
            <a:chOff x="4380136" y="4572000"/>
            <a:chExt cx="228600" cy="228600"/>
          </a:xfrm>
        </p:grpSpPr>
        <p:sp>
          <p:nvSpPr>
            <p:cNvPr id="24" name="Oval 23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821952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97631" y="1866900"/>
            <a:ext cx="1674769" cy="419519"/>
            <a:chOff x="785667" y="1638300"/>
            <a:chExt cx="1674769" cy="41951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7101" y="1709559"/>
              <a:ext cx="153208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Pick something to do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6648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1" name="Diamond 30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24138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37787" y="3581400"/>
            <a:ext cx="1253813" cy="419100"/>
            <a:chOff x="3276600" y="2609849"/>
            <a:chExt cx="125381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3276600" y="2609849"/>
              <a:ext cx="125381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06745" y="2680899"/>
              <a:ext cx="122366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Reschedule task </a:t>
              </a:r>
            </a:p>
          </p:txBody>
        </p:sp>
      </p:grpSp>
      <p:cxnSp>
        <p:nvCxnSpPr>
          <p:cNvPr id="39" name="Elbow Connector 38"/>
          <p:cNvCxnSpPr>
            <a:stCxn id="31" idx="3"/>
            <a:endCxn id="37" idx="0"/>
          </p:cNvCxnSpPr>
          <p:nvPr/>
        </p:nvCxnSpPr>
        <p:spPr>
          <a:xfrm>
            <a:off x="8181089" y="2971800"/>
            <a:ext cx="183605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1"/>
            <a:endCxn id="34" idx="0"/>
          </p:cNvCxnSpPr>
          <p:nvPr/>
        </p:nvCxnSpPr>
        <p:spPr>
          <a:xfrm rot="10800000" flipV="1">
            <a:off x="5548169" y="2971800"/>
            <a:ext cx="11832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24138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7339" y="3881050"/>
              <a:ext cx="115550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Mark as “done”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5715000"/>
            <a:ext cx="228600" cy="228600"/>
            <a:chOff x="4380136" y="45720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28" idx="2"/>
            <a:endCxn id="31" idx="0"/>
          </p:cNvCxnSpPr>
          <p:nvPr/>
        </p:nvCxnSpPr>
        <p:spPr>
          <a:xfrm flipH="1">
            <a:off x="6923789" y="2286419"/>
            <a:ext cx="11227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096000" y="1219200"/>
            <a:ext cx="1674769" cy="419519"/>
            <a:chOff x="785667" y="1638300"/>
            <a:chExt cx="1674769" cy="419519"/>
          </a:xfrm>
        </p:grpSpPr>
        <p:sp>
          <p:nvSpPr>
            <p:cNvPr id="49" name="Rounded Rectangle 48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7101" y="1709559"/>
              <a:ext cx="155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Free to do some work</a:t>
              </a:r>
            </a:p>
          </p:txBody>
        </p:sp>
      </p:grpSp>
      <p:cxnSp>
        <p:nvCxnSpPr>
          <p:cNvPr id="51" name="Straight Arrow Connector 50"/>
          <p:cNvCxnSpPr>
            <a:stCxn id="26" idx="4"/>
            <a:endCxn id="49" idx="0"/>
          </p:cNvCxnSpPr>
          <p:nvPr/>
        </p:nvCxnSpPr>
        <p:spPr>
          <a:xfrm flipH="1">
            <a:off x="6933385" y="990600"/>
            <a:ext cx="28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28" idx="0"/>
          </p:cNvCxnSpPr>
          <p:nvPr/>
        </p:nvCxnSpPr>
        <p:spPr>
          <a:xfrm>
            <a:off x="6933385" y="1638719"/>
            <a:ext cx="1631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2"/>
            <a:endCxn id="42" idx="0"/>
          </p:cNvCxnSpPr>
          <p:nvPr/>
        </p:nvCxnSpPr>
        <p:spPr>
          <a:xfrm>
            <a:off x="5548169" y="40005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23177" y="5089073"/>
            <a:ext cx="1596823" cy="419100"/>
            <a:chOff x="3276600" y="2609849"/>
            <a:chExt cx="159682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" name="Rounded Rectangle 54"/>
            <p:cNvSpPr/>
            <p:nvPr/>
          </p:nvSpPr>
          <p:spPr>
            <a:xfrm>
              <a:off x="3276600" y="2609849"/>
              <a:ext cx="159682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3246" y="2680899"/>
              <a:ext cx="145732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Update Must Do List</a:t>
              </a:r>
            </a:p>
          </p:txBody>
        </p:sp>
      </p:grpSp>
      <p:cxnSp>
        <p:nvCxnSpPr>
          <p:cNvPr id="57" name="Elbow Connector 56"/>
          <p:cNvCxnSpPr>
            <a:stCxn id="42" idx="2"/>
            <a:endCxn id="55" idx="1"/>
          </p:cNvCxnSpPr>
          <p:nvPr/>
        </p:nvCxnSpPr>
        <p:spPr>
          <a:xfrm rot="16200000" flipH="1">
            <a:off x="5479512" y="4754957"/>
            <a:ext cx="612323" cy="475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7" idx="2"/>
            <a:endCxn id="55" idx="3"/>
          </p:cNvCxnSpPr>
          <p:nvPr/>
        </p:nvCxnSpPr>
        <p:spPr>
          <a:xfrm rot="5400000">
            <a:off x="7343286" y="4277214"/>
            <a:ext cx="1298123" cy="744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5" idx="0"/>
          </p:cNvCxnSpPr>
          <p:nvPr/>
        </p:nvCxnSpPr>
        <p:spPr>
          <a:xfrm flipH="1">
            <a:off x="6819900" y="5508173"/>
            <a:ext cx="1689" cy="20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5" idx="2"/>
            <a:endCxn id="26" idx="2"/>
          </p:cNvCxnSpPr>
          <p:nvPr/>
        </p:nvCxnSpPr>
        <p:spPr>
          <a:xfrm rot="10800000" flipH="1">
            <a:off x="6705600" y="876300"/>
            <a:ext cx="116352" cy="4953000"/>
          </a:xfrm>
          <a:prstGeom prst="bentConnector3">
            <a:avLst>
              <a:gd name="adj1" fmla="val -1667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3392" y="31092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8552" y="54506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6311" y="310081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65" name="Elbow Connector 64"/>
          <p:cNvCxnSpPr>
            <a:stCxn id="11" idx="2"/>
            <a:endCxn id="19" idx="1"/>
          </p:cNvCxnSpPr>
          <p:nvPr/>
        </p:nvCxnSpPr>
        <p:spPr>
          <a:xfrm rot="16200000" flipH="1">
            <a:off x="839268" y="3861463"/>
            <a:ext cx="476250" cy="754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8" idx="0"/>
          </p:cNvCxnSpPr>
          <p:nvPr/>
        </p:nvCxnSpPr>
        <p:spPr>
          <a:xfrm flipH="1">
            <a:off x="2085579" y="2286419"/>
            <a:ext cx="193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61331" y="31381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79766" y="310929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6641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29" y="3131288"/>
            <a:ext cx="1594884" cy="59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3158" y="3131288"/>
            <a:ext cx="1761012" cy="595424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9728" y="1781028"/>
            <a:ext cx="1594884" cy="59542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Floating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2713" y="3131288"/>
            <a:ext cx="1594884" cy="595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Deadline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9728" y="4481548"/>
            <a:ext cx="1594884" cy="595424"/>
          </a:xfrm>
          <a:prstGeom prst="rect">
            <a:avLst/>
          </a:prstGeom>
          <a:solidFill>
            <a:srgbClr val="FA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Event</a:t>
            </a:r>
          </a:p>
        </p:txBody>
      </p:sp>
      <p:sp>
        <p:nvSpPr>
          <p:cNvPr id="7" name="TextBox 147"/>
          <p:cNvSpPr txBox="1"/>
          <p:nvPr/>
        </p:nvSpPr>
        <p:spPr>
          <a:xfrm>
            <a:off x="1974040" y="3175562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6393" y="3131288"/>
            <a:ext cx="1594884" cy="59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/>
              <a:t>DateTime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211934" y="4122738"/>
            <a:ext cx="1760892" cy="479043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hasCompleted</a:t>
            </a:r>
            <a:r>
              <a:rPr lang="en-SG" sz="1400" dirty="0"/>
              <a:t>()</a:t>
            </a:r>
          </a:p>
          <a:p>
            <a:r>
              <a:rPr lang="en-SG" sz="1400" dirty="0" err="1"/>
              <a:t>isOverdue</a:t>
            </a:r>
            <a:r>
              <a:rPr lang="en-SG" sz="1400" dirty="0"/>
              <a:t>()</a:t>
            </a:r>
          </a:p>
        </p:txBody>
      </p:sp>
      <p:cxnSp>
        <p:nvCxnSpPr>
          <p:cNvPr id="10" name="Straight Arrow Connector 9"/>
          <p:cNvCxnSpPr>
            <a:stCxn id="5" idx="1"/>
            <a:endCxn id="3" idx="3"/>
          </p:cNvCxnSpPr>
          <p:nvPr/>
        </p:nvCxnSpPr>
        <p:spPr>
          <a:xfrm flipH="1">
            <a:off x="3974170" y="3429000"/>
            <a:ext cx="47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>
            <a:off x="6047597" y="3429000"/>
            <a:ext cx="12187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70"/>
          <p:cNvCxnSpPr>
            <a:stCxn id="4" idx="1"/>
            <a:endCxn id="3" idx="3"/>
          </p:cNvCxnSpPr>
          <p:nvPr/>
        </p:nvCxnSpPr>
        <p:spPr>
          <a:xfrm rot="10800000" flipV="1">
            <a:off x="3974170" y="207874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72"/>
          <p:cNvCxnSpPr>
            <a:stCxn id="6" idx="1"/>
            <a:endCxn id="3" idx="3"/>
          </p:cNvCxnSpPr>
          <p:nvPr/>
        </p:nvCxnSpPr>
        <p:spPr>
          <a:xfrm rot="10800000">
            <a:off x="3974170" y="342900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13158" y="3728666"/>
            <a:ext cx="1759668" cy="394072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/>
              <a:t>Name</a:t>
            </a:r>
          </a:p>
        </p:txBody>
      </p:sp>
      <p:sp>
        <p:nvSpPr>
          <p:cNvPr id="15" name="TextBox 182"/>
          <p:cNvSpPr txBox="1"/>
          <p:nvPr/>
        </p:nvSpPr>
        <p:spPr>
          <a:xfrm>
            <a:off x="6269004" y="305966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rgbClr val="FF0000"/>
                </a:solidFill>
              </a:rPr>
              <a:t>deadline</a:t>
            </a:r>
          </a:p>
        </p:txBody>
      </p:sp>
      <p:cxnSp>
        <p:nvCxnSpPr>
          <p:cNvPr id="16" name="Straight Connector 15"/>
          <p:cNvCxnSpPr>
            <a:stCxn id="3" idx="1"/>
            <a:endCxn id="2" idx="3"/>
          </p:cNvCxnSpPr>
          <p:nvPr/>
        </p:nvCxnSpPr>
        <p:spPr>
          <a:xfrm flipH="1">
            <a:off x="1803113" y="3429000"/>
            <a:ext cx="410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96"/>
          <p:cNvCxnSpPr>
            <a:stCxn id="6" idx="3"/>
          </p:cNvCxnSpPr>
          <p:nvPr/>
        </p:nvCxnSpPr>
        <p:spPr>
          <a:xfrm flipV="1">
            <a:off x="6054612" y="3726709"/>
            <a:ext cx="1431241" cy="1052551"/>
          </a:xfrm>
          <a:prstGeom prst="bentConnector3">
            <a:avLst>
              <a:gd name="adj1" fmla="val 1013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99"/>
          <p:cNvCxnSpPr/>
          <p:nvPr/>
        </p:nvCxnSpPr>
        <p:spPr>
          <a:xfrm flipV="1">
            <a:off x="6054612" y="3726708"/>
            <a:ext cx="2579473" cy="1201408"/>
          </a:xfrm>
          <a:prstGeom prst="bentConnector3">
            <a:avLst>
              <a:gd name="adj1" fmla="val 991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2"/>
          <p:cNvSpPr txBox="1"/>
          <p:nvPr/>
        </p:nvSpPr>
        <p:spPr>
          <a:xfrm>
            <a:off x="6875754" y="36614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start</a:t>
            </a:r>
          </a:p>
        </p:txBody>
      </p:sp>
      <p:sp>
        <p:nvSpPr>
          <p:cNvPr id="20" name="TextBox 203"/>
          <p:cNvSpPr txBox="1"/>
          <p:nvPr/>
        </p:nvSpPr>
        <p:spPr>
          <a:xfrm>
            <a:off x="8082916" y="3655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end</a:t>
            </a:r>
          </a:p>
        </p:txBody>
      </p:sp>
      <p:sp>
        <p:nvSpPr>
          <p:cNvPr id="21" name="TextBox 204"/>
          <p:cNvSpPr txBox="1"/>
          <p:nvPr/>
        </p:nvSpPr>
        <p:spPr>
          <a:xfrm>
            <a:off x="7485853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2" name="TextBox 205"/>
          <p:cNvSpPr txBox="1"/>
          <p:nvPr/>
        </p:nvSpPr>
        <p:spPr>
          <a:xfrm>
            <a:off x="8634085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00" y="990600"/>
            <a:ext cx="90678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8610" y="1143000"/>
            <a:ext cx="31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Oriented Domain Model</a:t>
            </a:r>
          </a:p>
        </p:txBody>
      </p:sp>
    </p:spTree>
    <p:extLst>
      <p:ext uri="{BB962C8B-B14F-4D97-AF65-F5344CB8AC3E}">
        <p14:creationId xmlns:p14="http://schemas.microsoft.com/office/powerpoint/2010/main" val="359634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61"/>
          <p:cNvSpPr/>
          <p:nvPr/>
        </p:nvSpPr>
        <p:spPr>
          <a:xfrm>
            <a:off x="0" y="3475534"/>
            <a:ext cx="9144000" cy="3230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62"/>
          <p:cNvSpPr txBox="1"/>
          <p:nvPr/>
        </p:nvSpPr>
        <p:spPr>
          <a:xfrm>
            <a:off x="194562" y="3737425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64" name="Rounded Rectangle 61"/>
          <p:cNvSpPr/>
          <p:nvPr/>
        </p:nvSpPr>
        <p:spPr>
          <a:xfrm>
            <a:off x="0" y="-271987"/>
            <a:ext cx="9144000" cy="3552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2"/>
          <p:cNvSpPr txBox="1"/>
          <p:nvPr/>
        </p:nvSpPr>
        <p:spPr>
          <a:xfrm>
            <a:off x="194562" y="-1009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5181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4161518"/>
            <a:ext cx="113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PriorityListPanel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759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6104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8390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478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8358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798369" y="3485781"/>
            <a:ext cx="14119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73890" y="3710261"/>
            <a:ext cx="18608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1169" y="3942981"/>
            <a:ext cx="23263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2" idx="1"/>
            <a:endCxn id="38" idx="1"/>
          </p:cNvCxnSpPr>
          <p:nvPr/>
        </p:nvCxnSpPr>
        <p:spPr>
          <a:xfrm rot="10800000" flipH="1" flipV="1">
            <a:off x="2095948" y="2514600"/>
            <a:ext cx="496580" cy="3081980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76800" y="2286000"/>
            <a:ext cx="6531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69350" y="3296879"/>
            <a:ext cx="2671498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629479" y="2379448"/>
            <a:ext cx="1993939" cy="18070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897" y="2818266"/>
            <a:ext cx="29083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52776" y="3019387"/>
            <a:ext cx="33105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32429" y="4827074"/>
            <a:ext cx="1905001" cy="328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427930" y="3127417"/>
            <a:ext cx="119381" cy="6965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4243" y="4552418"/>
            <a:ext cx="110180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386616" y="2585545"/>
            <a:ext cx="2442898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09475" y="529166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Elbow Connector 136"/>
          <p:cNvCxnSpPr>
            <a:stCxn id="34" idx="2"/>
            <a:endCxn id="37" idx="0"/>
          </p:cNvCxnSpPr>
          <p:nvPr/>
        </p:nvCxnSpPr>
        <p:spPr>
          <a:xfrm rot="16200000" flipH="1">
            <a:off x="3538392" y="4017693"/>
            <a:ext cx="440718" cy="1202049"/>
          </a:xfrm>
          <a:prstGeom prst="bentConnector3">
            <a:avLst>
              <a:gd name="adj1" fmla="val 2886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2592527" y="3738105"/>
            <a:ext cx="1090530" cy="22084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TagListPanel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>
            <a:stCxn id="39" idx="2"/>
            <a:endCxn id="57" idx="1"/>
          </p:cNvCxnSpPr>
          <p:nvPr/>
        </p:nvCxnSpPr>
        <p:spPr>
          <a:xfrm rot="16200000" flipH="1">
            <a:off x="2014075" y="3270075"/>
            <a:ext cx="98050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136"/>
          <p:cNvCxnSpPr>
            <a:stCxn id="57" idx="3"/>
            <a:endCxn id="64" idx="0"/>
          </p:cNvCxnSpPr>
          <p:nvPr/>
        </p:nvCxnSpPr>
        <p:spPr>
          <a:xfrm>
            <a:off x="3683057" y="3848527"/>
            <a:ext cx="676719" cy="14759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11"/>
          <p:cNvSpPr/>
          <p:nvPr/>
        </p:nvSpPr>
        <p:spPr>
          <a:xfrm>
            <a:off x="3839323" y="39961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TagCard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>
            <a:off x="2592526" y="57999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LabelCompleted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>
            <a:off x="3758751" y="60226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LabelPending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>
            <a:off x="4898099" y="6240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LabelOverdue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10200" y="4335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117"/>
          <p:cNvSpPr/>
          <p:nvPr/>
        </p:nvSpPr>
        <p:spPr>
          <a:xfrm flipV="1">
            <a:off x="4172574" y="4217409"/>
            <a:ext cx="2561670" cy="19457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Freeform 117"/>
          <p:cNvSpPr/>
          <p:nvPr/>
        </p:nvSpPr>
        <p:spPr>
          <a:xfrm flipV="1">
            <a:off x="4166508" y="5089725"/>
            <a:ext cx="2561670" cy="26576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6" name="Elbow Connector 63"/>
          <p:cNvCxnSpPr>
            <a:stCxn id="2" idx="1"/>
            <a:endCxn id="68" idx="1"/>
          </p:cNvCxnSpPr>
          <p:nvPr/>
        </p:nvCxnSpPr>
        <p:spPr>
          <a:xfrm rot="10800000" flipH="1" flipV="1">
            <a:off x="2095948" y="2514599"/>
            <a:ext cx="496578" cy="3403769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2" idx="1"/>
            <a:endCxn id="69" idx="1"/>
          </p:cNvCxnSpPr>
          <p:nvPr/>
        </p:nvCxnSpPr>
        <p:spPr>
          <a:xfrm rot="10800000" flipH="1" flipV="1">
            <a:off x="2095947" y="2514599"/>
            <a:ext cx="1662803" cy="3626485"/>
          </a:xfrm>
          <a:prstGeom prst="bentConnector3">
            <a:avLst>
              <a:gd name="adj1" fmla="val -1374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/>
          <p:cNvCxnSpPr>
            <a:stCxn id="2" idx="1"/>
            <a:endCxn id="70" idx="1"/>
          </p:cNvCxnSpPr>
          <p:nvPr/>
        </p:nvCxnSpPr>
        <p:spPr>
          <a:xfrm rot="10800000" flipH="1" flipV="1">
            <a:off x="2095947" y="2514600"/>
            <a:ext cx="2802151" cy="3843980"/>
          </a:xfrm>
          <a:prstGeom prst="bentConnector3">
            <a:avLst>
              <a:gd name="adj1" fmla="val -815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/>
          <p:nvPr/>
        </p:nvCxnSpPr>
        <p:spPr>
          <a:xfrm rot="16200000" flipH="1">
            <a:off x="3940533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62"/>
          <p:cNvSpPr/>
          <p:nvPr/>
        </p:nvSpPr>
        <p:spPr>
          <a:xfrm>
            <a:off x="1985470" y="1928098"/>
            <a:ext cx="120838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63"/>
          <p:cNvCxnSpPr>
            <a:endCxn id="65" idx="3"/>
          </p:cNvCxnSpPr>
          <p:nvPr/>
        </p:nvCxnSpPr>
        <p:spPr>
          <a:xfrm rot="10800000">
            <a:off x="3193853" y="2101479"/>
            <a:ext cx="1914384" cy="615915"/>
          </a:xfrm>
          <a:prstGeom prst="bentConnector3">
            <a:avLst>
              <a:gd name="adj1" fmla="val -41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79" name="Group 78"/>
          <p:cNvGrpSpPr/>
          <p:nvPr/>
        </p:nvGrpSpPr>
        <p:grpSpPr>
          <a:xfrm>
            <a:off x="3973516" y="1844833"/>
            <a:ext cx="868568" cy="230832"/>
            <a:chOff x="2755838" y="789460"/>
            <a:chExt cx="868568" cy="230832"/>
          </a:xfrm>
        </p:grpSpPr>
        <p:sp>
          <p:nvSpPr>
            <p:cNvPr id="80" name="TextBox 7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records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2545770" y="1740710"/>
            <a:ext cx="183156" cy="161573"/>
          </a:xfrm>
          <a:prstGeom prst="flowChartDecisi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>
            <a:stCxn id="84" idx="0"/>
            <a:endCxn id="14" idx="0"/>
          </p:cNvCxnSpPr>
          <p:nvPr/>
        </p:nvCxnSpPr>
        <p:spPr>
          <a:xfrm rot="16200000" flipH="1">
            <a:off x="3357871" y="1020186"/>
            <a:ext cx="2025011" cy="3466059"/>
          </a:xfrm>
          <a:prstGeom prst="bentConnector3">
            <a:avLst>
              <a:gd name="adj1" fmla="val -11289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1" y="971595"/>
            <a:ext cx="3591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7"/>
            <a:ext cx="151200" cy="441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1541" y="1470301"/>
            <a:ext cx="1878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9800" y="1676400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971964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3007" y="2670456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7570" y="2820831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64200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676400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2688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14418" y="1099672"/>
            <a:ext cx="19848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28587" y="1980219"/>
            <a:ext cx="13911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45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9942" y="1453379"/>
            <a:ext cx="18701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6884" y="1613356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981200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64200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1645146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53396" y="1992210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615</Words>
  <Application>Microsoft Office PowerPoint</Application>
  <PresentationFormat>On-screen Show (4:3)</PresentationFormat>
  <Paragraphs>258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104</cp:revision>
  <dcterms:created xsi:type="dcterms:W3CDTF">2016-07-22T14:33:02Z</dcterms:created>
  <dcterms:modified xsi:type="dcterms:W3CDTF">2016-11-25T03:36:43Z</dcterms:modified>
</cp:coreProperties>
</file>