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6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45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04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54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9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8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2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4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8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5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99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9F8A-0C53-4C16-9F07-DFE958562E19}" type="datetimeFigureOut">
              <a:rPr lang="en-SG" smtClean="0"/>
              <a:t>3/11/2016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A91D-8728-4F4C-900B-1621690726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0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121269" y="723905"/>
            <a:ext cx="3168164" cy="5090746"/>
          </a:xfrm>
          <a:prstGeom prst="roundRect">
            <a:avLst/>
          </a:prstGeom>
          <a:solidFill>
            <a:srgbClr val="DAE3F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ounded Rectangle 1"/>
          <p:cNvSpPr/>
          <p:nvPr/>
        </p:nvSpPr>
        <p:spPr>
          <a:xfrm>
            <a:off x="6655776" y="720969"/>
            <a:ext cx="4545623" cy="5090746"/>
          </a:xfrm>
          <a:prstGeom prst="roundRect">
            <a:avLst/>
          </a:prstGeom>
          <a:solidFill>
            <a:srgbClr val="DAE3F3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560882" y="782515"/>
            <a:ext cx="2409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Activity: User adds items to </a:t>
            </a:r>
            <a:r>
              <a:rPr lang="en-SG" b="1" dirty="0" err="1">
                <a:solidFill>
                  <a:schemeClr val="accent4"/>
                </a:solidFill>
              </a:rPr>
              <a:t>Dowat</a:t>
            </a:r>
            <a:endParaRPr lang="en-SG" sz="1000" b="1" dirty="0">
              <a:solidFill>
                <a:schemeClr val="accent4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88418" y="1995851"/>
            <a:ext cx="1266092" cy="49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To do task arrives as email</a:t>
            </a:r>
          </a:p>
        </p:txBody>
      </p:sp>
      <p:sp>
        <p:nvSpPr>
          <p:cNvPr id="6" name="Oval 5"/>
          <p:cNvSpPr/>
          <p:nvPr/>
        </p:nvSpPr>
        <p:spPr>
          <a:xfrm>
            <a:off x="4651127" y="1617772"/>
            <a:ext cx="140677" cy="14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/>
          <p:cNvCxnSpPr>
            <a:stCxn id="6" idx="4"/>
            <a:endCxn id="5" idx="0"/>
          </p:cNvCxnSpPr>
          <p:nvPr/>
        </p:nvCxnSpPr>
        <p:spPr>
          <a:xfrm flipH="1">
            <a:off x="4721464" y="1767242"/>
            <a:ext cx="2" cy="228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437787" y="3405559"/>
            <a:ext cx="1084393" cy="59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Does the task right away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62146" y="3399699"/>
            <a:ext cx="1134207" cy="58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Schedules to do task in </a:t>
            </a:r>
            <a:r>
              <a:rPr lang="en-SG" sz="1200" b="1" dirty="0">
                <a:solidFill>
                  <a:schemeClr val="accent4"/>
                </a:solidFill>
              </a:rPr>
              <a:t>Dowat</a:t>
            </a:r>
          </a:p>
        </p:txBody>
      </p:sp>
      <p:sp>
        <p:nvSpPr>
          <p:cNvPr id="28" name="Diamond 27"/>
          <p:cNvSpPr/>
          <p:nvPr/>
        </p:nvSpPr>
        <p:spPr>
          <a:xfrm>
            <a:off x="4607164" y="2699245"/>
            <a:ext cx="219807" cy="27256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9" name="Straight Arrow Connector 28"/>
          <p:cNvCxnSpPr>
            <a:stCxn id="5" idx="2"/>
            <a:endCxn id="28" idx="0"/>
          </p:cNvCxnSpPr>
          <p:nvPr/>
        </p:nvCxnSpPr>
        <p:spPr>
          <a:xfrm flipH="1">
            <a:off x="4717068" y="2488219"/>
            <a:ext cx="4396" cy="211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8" idx="2"/>
            <a:endCxn id="21" idx="0"/>
          </p:cNvCxnSpPr>
          <p:nvPr/>
        </p:nvCxnSpPr>
        <p:spPr>
          <a:xfrm rot="5400000">
            <a:off x="4131650" y="2820140"/>
            <a:ext cx="433753" cy="737084"/>
          </a:xfrm>
          <a:prstGeom prst="bentConnector3">
            <a:avLst>
              <a:gd name="adj1" fmla="val 5608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8" idx="2"/>
            <a:endCxn id="24" idx="0"/>
          </p:cNvCxnSpPr>
          <p:nvPr/>
        </p:nvCxnSpPr>
        <p:spPr>
          <a:xfrm rot="16200000" flipH="1">
            <a:off x="4859213" y="2829661"/>
            <a:ext cx="427893" cy="712182"/>
          </a:xfrm>
          <a:prstGeom prst="bentConnector3">
            <a:avLst>
              <a:gd name="adj1" fmla="val 561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273056" y="4730264"/>
            <a:ext cx="931985" cy="56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Archive the email</a:t>
            </a:r>
          </a:p>
        </p:txBody>
      </p:sp>
      <p:cxnSp>
        <p:nvCxnSpPr>
          <p:cNvPr id="50" name="Elbow Connector 49"/>
          <p:cNvCxnSpPr>
            <a:stCxn id="21" idx="2"/>
            <a:endCxn id="91" idx="0"/>
          </p:cNvCxnSpPr>
          <p:nvPr/>
        </p:nvCxnSpPr>
        <p:spPr>
          <a:xfrm rot="16200000" flipH="1">
            <a:off x="4207843" y="3772641"/>
            <a:ext cx="301882" cy="757600"/>
          </a:xfrm>
          <a:prstGeom prst="bentConnector3">
            <a:avLst>
              <a:gd name="adj1" fmla="val 470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4" idx="2"/>
            <a:endCxn id="91" idx="0"/>
          </p:cNvCxnSpPr>
          <p:nvPr/>
        </p:nvCxnSpPr>
        <p:spPr>
          <a:xfrm rot="5400000">
            <a:off x="4923684" y="3796816"/>
            <a:ext cx="319466" cy="6916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671640" y="5489333"/>
            <a:ext cx="140677" cy="14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/>
          <p:cNvCxnSpPr>
            <a:stCxn id="49" idx="2"/>
            <a:endCxn id="63" idx="0"/>
          </p:cNvCxnSpPr>
          <p:nvPr/>
        </p:nvCxnSpPr>
        <p:spPr>
          <a:xfrm>
            <a:off x="4739049" y="5295900"/>
            <a:ext cx="2930" cy="193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55777" y="688730"/>
            <a:ext cx="45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Activity: User accessing </a:t>
            </a:r>
            <a:r>
              <a:rPr lang="en-SG" b="1" dirty="0" err="1">
                <a:solidFill>
                  <a:schemeClr val="accent4"/>
                </a:solidFill>
              </a:rPr>
              <a:t>Dowat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176846" y="1565030"/>
            <a:ext cx="1371600" cy="433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Checks </a:t>
            </a:r>
            <a:r>
              <a:rPr lang="en-SG" sz="1200" b="1" dirty="0">
                <a:solidFill>
                  <a:schemeClr val="accent4"/>
                </a:solidFill>
              </a:rPr>
              <a:t>Dowat</a:t>
            </a:r>
            <a:r>
              <a:rPr lang="en-SG" sz="1200" dirty="0"/>
              <a:t> for upcoming events</a:t>
            </a:r>
          </a:p>
        </p:txBody>
      </p:sp>
      <p:sp>
        <p:nvSpPr>
          <p:cNvPr id="74" name="Oval 73"/>
          <p:cNvSpPr/>
          <p:nvPr/>
        </p:nvSpPr>
        <p:spPr>
          <a:xfrm>
            <a:off x="8774722" y="1160584"/>
            <a:ext cx="175847" cy="1611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5" name="Straight Arrow Connector 74"/>
          <p:cNvCxnSpPr>
            <a:stCxn id="74" idx="4"/>
            <a:endCxn id="73" idx="0"/>
          </p:cNvCxnSpPr>
          <p:nvPr/>
        </p:nvCxnSpPr>
        <p:spPr>
          <a:xfrm>
            <a:off x="8862646" y="1321773"/>
            <a:ext cx="0" cy="243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218485" y="2971802"/>
            <a:ext cx="993530" cy="509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Attends event</a:t>
            </a:r>
            <a:endParaRPr lang="en-SG" sz="1200" b="1" dirty="0">
              <a:solidFill>
                <a:schemeClr val="accent4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9495691" y="2690454"/>
            <a:ext cx="1195755" cy="589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Picks up a to do task to complete</a:t>
            </a:r>
          </a:p>
        </p:txBody>
      </p:sp>
      <p:sp>
        <p:nvSpPr>
          <p:cNvPr id="78" name="Diamond 77"/>
          <p:cNvSpPr/>
          <p:nvPr/>
        </p:nvSpPr>
        <p:spPr>
          <a:xfrm>
            <a:off x="8751277" y="2174641"/>
            <a:ext cx="219807" cy="27256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9" name="Straight Arrow Connector 78"/>
          <p:cNvCxnSpPr>
            <a:stCxn id="73" idx="2"/>
            <a:endCxn id="78" idx="0"/>
          </p:cNvCxnSpPr>
          <p:nvPr/>
        </p:nvCxnSpPr>
        <p:spPr>
          <a:xfrm flipH="1">
            <a:off x="8861181" y="1998785"/>
            <a:ext cx="1465" cy="175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8" idx="2"/>
            <a:endCxn id="76" idx="0"/>
          </p:cNvCxnSpPr>
          <p:nvPr/>
        </p:nvCxnSpPr>
        <p:spPr>
          <a:xfrm rot="5400000">
            <a:off x="8025916" y="2136537"/>
            <a:ext cx="524600" cy="1145931"/>
          </a:xfrm>
          <a:prstGeom prst="bentConnector3">
            <a:avLst>
              <a:gd name="adj1" fmla="val 18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8" idx="2"/>
            <a:endCxn id="77" idx="0"/>
          </p:cNvCxnSpPr>
          <p:nvPr/>
        </p:nvCxnSpPr>
        <p:spPr>
          <a:xfrm rot="16200000" flipH="1">
            <a:off x="9355749" y="1952634"/>
            <a:ext cx="243252" cy="1232388"/>
          </a:xfrm>
          <a:prstGeom prst="bentConnector3">
            <a:avLst>
              <a:gd name="adj1" fmla="val 391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9525002" y="3508150"/>
            <a:ext cx="1148859" cy="50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Mark task as complete</a:t>
            </a:r>
          </a:p>
        </p:txBody>
      </p:sp>
      <p:sp>
        <p:nvSpPr>
          <p:cNvPr id="85" name="Oval 84"/>
          <p:cNvSpPr/>
          <p:nvPr/>
        </p:nvSpPr>
        <p:spPr>
          <a:xfrm>
            <a:off x="8842130" y="5509864"/>
            <a:ext cx="140677" cy="149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89" name="TextBox 88"/>
          <p:cNvSpPr txBox="1"/>
          <p:nvPr/>
        </p:nvSpPr>
        <p:spPr>
          <a:xfrm>
            <a:off x="3560881" y="2857499"/>
            <a:ext cx="1160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[Task can be done immediately]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05750" y="3018691"/>
            <a:ext cx="656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[Else]</a:t>
            </a:r>
          </a:p>
        </p:txBody>
      </p:sp>
      <p:sp>
        <p:nvSpPr>
          <p:cNvPr id="91" name="Diamond 90"/>
          <p:cNvSpPr/>
          <p:nvPr/>
        </p:nvSpPr>
        <p:spPr>
          <a:xfrm>
            <a:off x="4627680" y="4302382"/>
            <a:ext cx="219807" cy="27256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/>
          <p:cNvCxnSpPr>
            <a:stCxn id="91" idx="2"/>
            <a:endCxn id="49" idx="0"/>
          </p:cNvCxnSpPr>
          <p:nvPr/>
        </p:nvCxnSpPr>
        <p:spPr>
          <a:xfrm>
            <a:off x="4737584" y="4574943"/>
            <a:ext cx="1465" cy="155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61034" y="2306522"/>
            <a:ext cx="1342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[Event scheduled]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91246" y="2309452"/>
            <a:ext cx="1081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[Schedule Free]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51888" y="3936026"/>
            <a:ext cx="1342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[Event past]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075988" y="3253176"/>
            <a:ext cx="1342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[Task completed]</a:t>
            </a:r>
          </a:p>
        </p:txBody>
      </p:sp>
      <p:sp>
        <p:nvSpPr>
          <p:cNvPr id="141" name="Diamond 140"/>
          <p:cNvSpPr/>
          <p:nvPr/>
        </p:nvSpPr>
        <p:spPr>
          <a:xfrm>
            <a:off x="8798170" y="4322903"/>
            <a:ext cx="219807" cy="27256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42" name="Straight Arrow Connector 141"/>
          <p:cNvCxnSpPr>
            <a:stCxn id="141" idx="2"/>
            <a:endCxn id="159" idx="0"/>
          </p:cNvCxnSpPr>
          <p:nvPr/>
        </p:nvCxnSpPr>
        <p:spPr>
          <a:xfrm>
            <a:off x="8908074" y="4595464"/>
            <a:ext cx="4396" cy="193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76" idx="2"/>
            <a:endCxn id="141" idx="0"/>
          </p:cNvCxnSpPr>
          <p:nvPr/>
        </p:nvCxnSpPr>
        <p:spPr>
          <a:xfrm rot="16200000" flipH="1">
            <a:off x="7891089" y="3305917"/>
            <a:ext cx="841147" cy="1192824"/>
          </a:xfrm>
          <a:prstGeom prst="bentConnector3">
            <a:avLst>
              <a:gd name="adj1" fmla="val 813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77" idx="2"/>
            <a:endCxn id="82" idx="0"/>
          </p:cNvCxnSpPr>
          <p:nvPr/>
        </p:nvCxnSpPr>
        <p:spPr>
          <a:xfrm>
            <a:off x="10093569" y="3279532"/>
            <a:ext cx="5863" cy="228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82" idx="2"/>
            <a:endCxn id="141" idx="0"/>
          </p:cNvCxnSpPr>
          <p:nvPr/>
        </p:nvCxnSpPr>
        <p:spPr>
          <a:xfrm rot="5400000">
            <a:off x="9349895" y="3573366"/>
            <a:ext cx="307716" cy="11913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8109440" y="4788887"/>
            <a:ext cx="1606060" cy="40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accent4"/>
                </a:solidFill>
              </a:rPr>
              <a:t>Dowat</a:t>
            </a:r>
            <a:r>
              <a:rPr lang="en-SG" sz="1200" dirty="0"/>
              <a:t> is updated</a:t>
            </a:r>
          </a:p>
        </p:txBody>
      </p:sp>
      <p:cxnSp>
        <p:nvCxnSpPr>
          <p:cNvPr id="165" name="Elbow Connector 164"/>
          <p:cNvCxnSpPr>
            <a:stCxn id="159" idx="1"/>
            <a:endCxn id="73" idx="1"/>
          </p:cNvCxnSpPr>
          <p:nvPr/>
        </p:nvCxnSpPr>
        <p:spPr>
          <a:xfrm rot="10800000" flipH="1">
            <a:off x="8109440" y="1781909"/>
            <a:ext cx="67406" cy="3210663"/>
          </a:xfrm>
          <a:prstGeom prst="bentConnector3">
            <a:avLst>
              <a:gd name="adj1" fmla="val -1539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868511" y="1280744"/>
            <a:ext cx="1342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[Starts up </a:t>
            </a:r>
            <a:r>
              <a:rPr lang="en-SG" sz="1050" b="1" dirty="0">
                <a:solidFill>
                  <a:schemeClr val="accent4"/>
                </a:solidFill>
              </a:rPr>
              <a:t>Dowat</a:t>
            </a:r>
            <a:r>
              <a:rPr lang="en-SG" sz="1050" dirty="0"/>
              <a:t>] 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8897821" y="5196262"/>
            <a:ext cx="13422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[Exits </a:t>
            </a:r>
            <a:r>
              <a:rPr lang="en-SG" sz="1050" b="1" dirty="0">
                <a:solidFill>
                  <a:schemeClr val="accent4"/>
                </a:solidFill>
              </a:rPr>
              <a:t>Dowat</a:t>
            </a:r>
            <a:r>
              <a:rPr lang="en-SG" sz="1050" dirty="0"/>
              <a:t>] </a:t>
            </a:r>
          </a:p>
        </p:txBody>
      </p:sp>
      <p:cxnSp>
        <p:nvCxnSpPr>
          <p:cNvPr id="171" name="Straight Arrow Connector 170"/>
          <p:cNvCxnSpPr>
            <a:stCxn id="159" idx="2"/>
            <a:endCxn id="85" idx="0"/>
          </p:cNvCxnSpPr>
          <p:nvPr/>
        </p:nvCxnSpPr>
        <p:spPr>
          <a:xfrm flipH="1">
            <a:off x="8912469" y="5196254"/>
            <a:ext cx="1" cy="313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3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KiANMiNG Phua</dc:creator>
  <cp:lastModifiedBy>KiANMiNG Phua</cp:lastModifiedBy>
  <cp:revision>18</cp:revision>
  <dcterms:created xsi:type="dcterms:W3CDTF">2016-11-03T08:12:44Z</dcterms:created>
  <dcterms:modified xsi:type="dcterms:W3CDTF">2016-11-03T10:59:04Z</dcterms:modified>
</cp:coreProperties>
</file>