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owat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9459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</a:t>
            </a:r>
            <a:r>
              <a:rPr lang="en-US" sz="1400" dirty="0" smtClean="0"/>
              <a:t>task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1453379"/>
            <a:ext cx="1762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</a:t>
            </a:r>
            <a:r>
              <a:rPr lang="en-US" sz="1400" dirty="0" smtClean="0">
                <a:solidFill>
                  <a:srgbClr val="0070C0"/>
                </a:solidFill>
              </a:rPr>
              <a:t>delete task </a:t>
            </a:r>
            <a:r>
              <a:rPr lang="en-US" sz="1400" dirty="0" smtClean="0">
                <a:solidFill>
                  <a:srgbClr val="0070C0"/>
                </a:solidFill>
              </a:rPr>
              <a:t>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648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0800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800" y="5562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25565" y="3958586"/>
            <a:ext cx="23557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893291" y="3983511"/>
            <a:ext cx="3014019" cy="3810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38292" y="2832143"/>
            <a:ext cx="2937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09692" y="3060743"/>
            <a:ext cx="33950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47038" y="4827076"/>
            <a:ext cx="19050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/>
          <p:cNvSpPr/>
          <p:nvPr/>
        </p:nvSpPr>
        <p:spPr>
          <a:xfrm>
            <a:off x="2590800" y="4495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3837597" y="47326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55"/>
          <p:cNvCxnSpPr/>
          <p:nvPr/>
        </p:nvCxnSpPr>
        <p:spPr>
          <a:xfrm rot="16200000" flipH="1">
            <a:off x="3414979" y="44336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reeform 56"/>
          <p:cNvSpPr/>
          <p:nvPr/>
        </p:nvSpPr>
        <p:spPr>
          <a:xfrm flipV="1">
            <a:off x="4038600" y="4953000"/>
            <a:ext cx="2743200" cy="1524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8600" y="533400"/>
            <a:ext cx="8382000" cy="5243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431237" y="1376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5820680" y="22509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914400" y="27432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2524873" y="154940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134110" y="27144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011689" y="15465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28600" y="5996555"/>
            <a:ext cx="8382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5820680" y="26573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Save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5820678" y="346324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SearchCommand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379574" y="260616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357124" y="2424347"/>
            <a:ext cx="463556" cy="37790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357124" y="2802253"/>
            <a:ext cx="463554" cy="83436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>
            <a:off x="5357124" y="2802253"/>
            <a:ext cx="463556" cy="2849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590800" y="2593339"/>
            <a:ext cx="85776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008035" y="2766719"/>
            <a:ext cx="582765" cy="14986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765596" y="2952921"/>
            <a:ext cx="35004" cy="299067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291491" y="16883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694328" y="240858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829580" y="2584104"/>
            <a:ext cx="84820" cy="332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448567" y="2766719"/>
            <a:ext cx="931007" cy="128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1447800" y="3089960"/>
            <a:ext cx="13418" cy="292984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228600" y="18120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044888" y="1022492"/>
            <a:ext cx="137039" cy="3304378"/>
          </a:xfrm>
          <a:prstGeom prst="bentConnector3">
            <a:avLst>
              <a:gd name="adj1" fmla="val 2668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628472" y="217507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37405" y="13528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45469" y="125044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252729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602489" y="280284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5825478" y="306053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>
            <a:off x="5357124" y="2802253"/>
            <a:ext cx="468354" cy="43166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11"/>
          <p:cNvSpPr/>
          <p:nvPr/>
        </p:nvSpPr>
        <p:spPr>
          <a:xfrm flipH="1">
            <a:off x="5824001" y="1828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5820680" y="14127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Help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 flipH="1">
            <a:off x="5824001" y="990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flipH="1">
            <a:off x="5819201" y="4288902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0" name="Rectangle 11"/>
          <p:cNvSpPr/>
          <p:nvPr/>
        </p:nvSpPr>
        <p:spPr>
          <a:xfrm flipH="1">
            <a:off x="5824001" y="38862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1" name="Elbow Connector 30"/>
          <p:cNvCxnSpPr>
            <a:stCxn id="48" idx="3"/>
            <a:endCxn id="8" idx="3"/>
          </p:cNvCxnSpPr>
          <p:nvPr/>
        </p:nvCxnSpPr>
        <p:spPr>
          <a:xfrm rot="10800000" flipV="1">
            <a:off x="5357125" y="1163979"/>
            <a:ext cx="466877" cy="163827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63"/>
          <p:cNvSpPr/>
          <p:nvPr/>
        </p:nvSpPr>
        <p:spPr>
          <a:xfrm flipH="1">
            <a:off x="5824002" y="468244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6" name="Elbow Connector 65"/>
          <p:cNvCxnSpPr>
            <a:stCxn id="8" idx="3"/>
            <a:endCxn id="64" idx="3"/>
          </p:cNvCxnSpPr>
          <p:nvPr/>
        </p:nvCxnSpPr>
        <p:spPr>
          <a:xfrm>
            <a:off x="5357124" y="2802253"/>
            <a:ext cx="466878" cy="205356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8"/>
          <p:cNvCxnSpPr>
            <a:stCxn id="8" idx="3"/>
            <a:endCxn id="47" idx="3"/>
          </p:cNvCxnSpPr>
          <p:nvPr/>
        </p:nvCxnSpPr>
        <p:spPr>
          <a:xfrm flipV="1">
            <a:off x="5357124" y="1586148"/>
            <a:ext cx="463556" cy="1216105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8" idx="3"/>
            <a:endCxn id="46" idx="3"/>
          </p:cNvCxnSpPr>
          <p:nvPr/>
        </p:nvCxnSpPr>
        <p:spPr>
          <a:xfrm flipV="1">
            <a:off x="5357124" y="2002180"/>
            <a:ext cx="466877" cy="80007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73"/>
          <p:cNvCxnSpPr>
            <a:stCxn id="8" idx="3"/>
            <a:endCxn id="49" idx="3"/>
          </p:cNvCxnSpPr>
          <p:nvPr/>
        </p:nvCxnSpPr>
        <p:spPr>
          <a:xfrm>
            <a:off x="5357124" y="2802253"/>
            <a:ext cx="462077" cy="1660029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5"/>
          <p:cNvCxnSpPr>
            <a:stCxn id="50" idx="3"/>
            <a:endCxn id="8" idx="3"/>
          </p:cNvCxnSpPr>
          <p:nvPr/>
        </p:nvCxnSpPr>
        <p:spPr>
          <a:xfrm rot="10800000">
            <a:off x="5357125" y="2802254"/>
            <a:ext cx="466877" cy="125732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8" name="Group 87"/>
          <p:cNvGrpSpPr/>
          <p:nvPr/>
        </p:nvGrpSpPr>
        <p:grpSpPr>
          <a:xfrm>
            <a:off x="7010399" y="76200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8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AddTaskCommand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AddEventCommand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1" name="Elbow Connector 80"/>
            <p:cNvCxnSpPr>
              <a:stCxn id="48" idx="1"/>
              <a:endCxn id="78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Elbow Connector 82"/>
            <p:cNvCxnSpPr>
              <a:stCxn id="48" idx="1"/>
              <a:endCxn id="79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010400" y="163444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0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Edit</a:t>
              </a:r>
              <a:r>
                <a:rPr lang="en-US" sz="950" b="1" dirty="0" err="1" smtClean="0">
                  <a:solidFill>
                    <a:srgbClr val="0070C0"/>
                  </a:solidFill>
                </a:rPr>
                <a:t>TaskCommand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91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Edit</a:t>
              </a:r>
              <a:r>
                <a:rPr lang="en-US" sz="950" b="1" dirty="0" err="1" smtClean="0">
                  <a:solidFill>
                    <a:srgbClr val="0070C0"/>
                  </a:solidFill>
                </a:rPr>
                <a:t>EventCommand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92" name="Elbow Connector 91"/>
            <p:cNvCxnSpPr>
              <a:endCxn id="90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3" name="Elbow Connector 92"/>
            <p:cNvCxnSpPr>
              <a:endCxn id="91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010400" y="281940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5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DeleteTask</a:t>
              </a:r>
              <a:endParaRPr lang="en-US" sz="95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sz="950" b="1" dirty="0" smtClean="0">
                  <a:solidFill>
                    <a:srgbClr val="0070C0"/>
                  </a:solidFill>
                </a:rPr>
                <a:t>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96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Delete</a:t>
              </a:r>
              <a:r>
                <a:rPr lang="en-US" sz="950" b="1" dirty="0" err="1" smtClean="0">
                  <a:solidFill>
                    <a:srgbClr val="0070C0"/>
                  </a:solidFill>
                </a:rPr>
                <a:t>Event</a:t>
              </a:r>
              <a:endParaRPr lang="en-US" sz="95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sz="950" b="1" dirty="0" smtClean="0">
                  <a:solidFill>
                    <a:srgbClr val="0070C0"/>
                  </a:solidFill>
                </a:rPr>
                <a:t>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97" name="Elbow Connector 96"/>
            <p:cNvCxnSpPr>
              <a:endCxn id="95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8" name="Elbow Connector 97"/>
            <p:cNvCxnSpPr>
              <a:endCxn id="96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010400" y="403860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0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List</a:t>
              </a:r>
              <a:r>
                <a:rPr lang="en-US" sz="950" b="1" dirty="0" err="1" smtClean="0">
                  <a:solidFill>
                    <a:srgbClr val="0070C0"/>
                  </a:solidFill>
                </a:rPr>
                <a:t>TaskCommand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101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List</a:t>
              </a:r>
              <a:r>
                <a:rPr lang="en-US" sz="950" b="1" dirty="0" err="1" smtClean="0">
                  <a:solidFill>
                    <a:srgbClr val="0070C0"/>
                  </a:solidFill>
                </a:rPr>
                <a:t>EventCommand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02" name="Elbow Connector 101"/>
            <p:cNvCxnSpPr>
              <a:endCxn id="100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Elbow Connector 102"/>
            <p:cNvCxnSpPr>
              <a:endCxn id="101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44" name="Rectangle 11"/>
          <p:cNvSpPr/>
          <p:nvPr/>
        </p:nvSpPr>
        <p:spPr>
          <a:xfrm flipH="1">
            <a:off x="1970602" y="4419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1967281" y="40035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HelpParser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6" name="Rectangle 11"/>
          <p:cNvSpPr/>
          <p:nvPr/>
        </p:nvSpPr>
        <p:spPr>
          <a:xfrm flipH="1">
            <a:off x="1970602" y="35814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3157000" y="335280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8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AddTaskParser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149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AddEventParser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0" name="Elbow Connector 149"/>
            <p:cNvCxnSpPr>
              <a:stCxn id="146" idx="1"/>
              <a:endCxn id="148" idx="3"/>
            </p:cNvCxnSpPr>
            <p:nvPr/>
          </p:nvCxnSpPr>
          <p:spPr>
            <a:xfrm flipV="1">
              <a:off x="7010399" y="935380"/>
              <a:ext cx="228601" cy="1524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1" name="Elbow Connector 150"/>
            <p:cNvCxnSpPr>
              <a:stCxn id="146" idx="1"/>
              <a:endCxn id="149" idx="3"/>
            </p:cNvCxnSpPr>
            <p:nvPr/>
          </p:nvCxnSpPr>
          <p:spPr>
            <a:xfrm>
              <a:off x="7010399" y="1087780"/>
              <a:ext cx="228601" cy="3048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3157001" y="422524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3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Edit</a:t>
              </a:r>
              <a:r>
                <a:rPr lang="en-US" sz="950" b="1" dirty="0" err="1" smtClean="0">
                  <a:solidFill>
                    <a:srgbClr val="0070C0"/>
                  </a:solidFill>
                </a:rPr>
                <a:t>TaskParser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154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Edit</a:t>
              </a:r>
              <a:r>
                <a:rPr lang="en-US" sz="950" b="1" dirty="0" err="1" smtClean="0">
                  <a:solidFill>
                    <a:srgbClr val="0070C0"/>
                  </a:solidFill>
                </a:rPr>
                <a:t>EventParser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5" name="Elbow Connector 154"/>
            <p:cNvCxnSpPr>
              <a:endCxn id="153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6" name="Elbow Connector 155"/>
            <p:cNvCxnSpPr>
              <a:endCxn id="154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71" name="Rectangle 11"/>
          <p:cNvSpPr/>
          <p:nvPr/>
        </p:nvSpPr>
        <p:spPr>
          <a:xfrm flipH="1">
            <a:off x="1981200" y="4876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. . .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73" name="Elbow Connector 172"/>
          <p:cNvCxnSpPr>
            <a:stCxn id="18" idx="2"/>
          </p:cNvCxnSpPr>
          <p:nvPr/>
        </p:nvCxnSpPr>
        <p:spPr>
          <a:xfrm rot="5400000">
            <a:off x="1646392" y="2970107"/>
            <a:ext cx="1403301" cy="1343284"/>
          </a:xfrm>
          <a:prstGeom prst="bentConnector3">
            <a:avLst>
              <a:gd name="adj1" fmla="val 34361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179"/>
          <p:cNvCxnSpPr>
            <a:endCxn id="146" idx="3"/>
          </p:cNvCxnSpPr>
          <p:nvPr/>
        </p:nvCxnSpPr>
        <p:spPr>
          <a:xfrm rot="5400000" flipH="1" flipV="1">
            <a:off x="1529191" y="3901989"/>
            <a:ext cx="588620" cy="29420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185"/>
          <p:cNvCxnSpPr>
            <a:endCxn id="171" idx="3"/>
          </p:cNvCxnSpPr>
          <p:nvPr/>
        </p:nvCxnSpPr>
        <p:spPr>
          <a:xfrm rot="16200000" flipH="1">
            <a:off x="1475410" y="4544390"/>
            <a:ext cx="706780" cy="3048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1676400" y="4191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676400" y="4572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Isosceles Triangle 102"/>
          <p:cNvSpPr/>
          <p:nvPr/>
        </p:nvSpPr>
        <p:spPr>
          <a:xfrm rot="10800000" flipV="1">
            <a:off x="2895599" y="2971799"/>
            <a:ext cx="228600" cy="228600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0600"/>
            <a:ext cx="7643135" cy="373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7" y="28956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712396" y="3258423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423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814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652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9" idx="3"/>
            <a:endCxn id="67" idx="0"/>
          </p:cNvCxnSpPr>
          <p:nvPr/>
        </p:nvCxnSpPr>
        <p:spPr>
          <a:xfrm rot="5400000" flipH="1" flipV="1">
            <a:off x="4345248" y="171117"/>
            <a:ext cx="209666" cy="4438601"/>
          </a:xfrm>
          <a:prstGeom prst="bentConnector3">
            <a:avLst>
              <a:gd name="adj1" fmla="val 50995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6137294" y="1946294"/>
            <a:ext cx="504154" cy="175257"/>
          </a:xfrm>
          <a:prstGeom prst="bentConnector3">
            <a:avLst>
              <a:gd name="adj1" fmla="val -441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8"/>
          <p:cNvSpPr/>
          <p:nvPr/>
        </p:nvSpPr>
        <p:spPr>
          <a:xfrm>
            <a:off x="4953000" y="1600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6101586" y="168198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395896" y="16813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7010400" y="2362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8"/>
          <p:cNvSpPr/>
          <p:nvPr/>
        </p:nvSpPr>
        <p:spPr>
          <a:xfrm>
            <a:off x="7696200" y="16764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696199" y="2039223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3" idx="3"/>
            <a:endCxn id="77" idx="1"/>
          </p:cNvCxnSpPr>
          <p:nvPr/>
        </p:nvCxnSpPr>
        <p:spPr>
          <a:xfrm flipV="1">
            <a:off x="7246448" y="2158000"/>
            <a:ext cx="449751" cy="2908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696199" y="23622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>
            <a:stCxn id="73" idx="3"/>
            <a:endCxn id="87" idx="1"/>
          </p:cNvCxnSpPr>
          <p:nvPr/>
        </p:nvCxnSpPr>
        <p:spPr>
          <a:xfrm>
            <a:off x="7246448" y="2448890"/>
            <a:ext cx="449751" cy="32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endCxn id="74" idx="1"/>
          </p:cNvCxnSpPr>
          <p:nvPr/>
        </p:nvCxnSpPr>
        <p:spPr>
          <a:xfrm rot="5400000" flipH="1" flipV="1">
            <a:off x="7372350" y="1885950"/>
            <a:ext cx="4191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78" idx="3"/>
            <a:endCxn id="80" idx="1"/>
          </p:cNvCxnSpPr>
          <p:nvPr/>
        </p:nvCxnSpPr>
        <p:spPr>
          <a:xfrm flipV="1">
            <a:off x="7277995" y="3009900"/>
            <a:ext cx="434402" cy="249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96200" y="12954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7712397" y="39624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endCxn id="90" idx="1"/>
          </p:cNvCxnSpPr>
          <p:nvPr/>
        </p:nvCxnSpPr>
        <p:spPr>
          <a:xfrm rot="5400000" flipH="1" flipV="1">
            <a:off x="7296150" y="1581150"/>
            <a:ext cx="5715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78" idx="3"/>
            <a:endCxn id="91" idx="1"/>
          </p:cNvCxnSpPr>
          <p:nvPr/>
        </p:nvCxnSpPr>
        <p:spPr>
          <a:xfrm>
            <a:off x="7277995" y="3034891"/>
            <a:ext cx="434402" cy="10418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1336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</a:t>
            </a:r>
            <a:r>
              <a:rPr lang="en-US" sz="1050" dirty="0" err="1" smtClean="0">
                <a:solidFill>
                  <a:schemeClr val="bg1"/>
                </a:solidFill>
              </a:rPr>
              <a:t>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66" idx="3"/>
            <a:endCxn id="73" idx="1"/>
          </p:cNvCxnSpPr>
          <p:nvPr/>
        </p:nvCxnSpPr>
        <p:spPr>
          <a:xfrm>
            <a:off x="7220507" y="3333790"/>
            <a:ext cx="323293" cy="2685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43800" y="34290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543800" y="28194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2992780"/>
            <a:ext cx="323293" cy="34101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175</Words>
  <Application>Microsoft Office PowerPoint</Application>
  <PresentationFormat>On-screen Show (4:3)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dowat!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KiANMiNG Phua</cp:lastModifiedBy>
  <cp:revision>67</cp:revision>
  <dcterms:created xsi:type="dcterms:W3CDTF">2016-07-22T14:33:02Z</dcterms:created>
  <dcterms:modified xsi:type="dcterms:W3CDTF">2016-10-04T10:42:40Z</dcterms:modified>
</cp:coreProperties>
</file>