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owat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9459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task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1453379"/>
            <a:ext cx="17622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task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9200" y="1295400"/>
            <a:ext cx="5791200" cy="4648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89105" y="22466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819399" y="3048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85999" y="16002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4502" y="2095275"/>
            <a:ext cx="2997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6461516" y="1958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09599" y="2839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107867" y="23124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819399" y="3496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819399" y="5020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819400" y="3915762"/>
            <a:ext cx="1093635" cy="27523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521694" y="41827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819399" y="54102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17705" y="2611928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517881" y="2864903"/>
            <a:ext cx="392920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445493" y="32645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293402" y="3089382"/>
            <a:ext cx="8418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31402" y="3851382"/>
            <a:ext cx="2365879" cy="21011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33106" y="3842328"/>
            <a:ext cx="2956144" cy="41644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6172199" y="16002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5486399" y="2133600"/>
            <a:ext cx="1110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995894" y="2700306"/>
            <a:ext cx="2167580" cy="1034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4514011" y="1532623"/>
            <a:ext cx="14817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82740" y="2133600"/>
            <a:ext cx="3214028" cy="28647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752011" y="2294623"/>
            <a:ext cx="3005780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557391" y="2489243"/>
            <a:ext cx="33950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4114799" y="1600200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921608" y="-640991"/>
            <a:ext cx="152400" cy="4329982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>
            <a:stCxn id="9" idx="3"/>
            <a:endCxn id="98" idx="1"/>
          </p:cNvCxnSpPr>
          <p:nvPr/>
        </p:nvCxnSpPr>
        <p:spPr>
          <a:xfrm>
            <a:off x="3379634" y="1773580"/>
            <a:ext cx="735165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stCxn id="98" idx="3"/>
            <a:endCxn id="73" idx="1"/>
          </p:cNvCxnSpPr>
          <p:nvPr/>
        </p:nvCxnSpPr>
        <p:spPr>
          <a:xfrm>
            <a:off x="5146198" y="1773580"/>
            <a:ext cx="1026001" cy="0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351076" y="4674676"/>
            <a:ext cx="190500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21066" y="2708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29695" y="2133600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64947" y="1773580"/>
            <a:ext cx="821052" cy="360020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856785" y="2794273"/>
            <a:ext cx="98141" cy="10792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738491" y="1308143"/>
            <a:ext cx="1032821" cy="26837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888867" y="3668352"/>
            <a:ext cx="110179" cy="11554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4295011" y="1751625"/>
            <a:ext cx="1919782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6502695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276600" y="2819400"/>
            <a:ext cx="3886200" cy="228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6498372" y="43357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181600" y="4419600"/>
            <a:ext cx="1981199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/>
          <p:cNvSpPr/>
          <p:nvPr/>
        </p:nvSpPr>
        <p:spPr>
          <a:xfrm>
            <a:off x="2819400" y="4419601"/>
            <a:ext cx="1093635" cy="304799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4521694" y="47161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>
            <a:stCxn id="54" idx="2"/>
            <a:endCxn id="55" idx="1"/>
          </p:cNvCxnSpPr>
          <p:nvPr/>
        </p:nvCxnSpPr>
        <p:spPr>
          <a:xfrm rot="16200000" flipH="1">
            <a:off x="3888866" y="4201752"/>
            <a:ext cx="110180" cy="115547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Freeform 56"/>
          <p:cNvSpPr/>
          <p:nvPr/>
        </p:nvSpPr>
        <p:spPr>
          <a:xfrm flipV="1">
            <a:off x="5181600" y="4953000"/>
            <a:ext cx="1981200" cy="76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1" name="Elbow Connector 63"/>
          <p:cNvCxnSpPr>
            <a:stCxn id="16" idx="3"/>
            <a:endCxn id="55" idx="3"/>
          </p:cNvCxnSpPr>
          <p:nvPr/>
        </p:nvCxnSpPr>
        <p:spPr>
          <a:xfrm rot="5400000">
            <a:off x="4729194" y="2967006"/>
            <a:ext cx="2700980" cy="103416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" name="Elbow Connector 84"/>
          <p:cNvCxnSpPr>
            <a:stCxn id="39" idx="2"/>
            <a:endCxn id="54" idx="1"/>
          </p:cNvCxnSpPr>
          <p:nvPr/>
        </p:nvCxnSpPr>
        <p:spPr>
          <a:xfrm rot="16200000" flipH="1">
            <a:off x="1815091" y="3567692"/>
            <a:ext cx="1798500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Elbow Connector 104"/>
          <p:cNvCxnSpPr>
            <a:stCxn id="39" idx="2"/>
            <a:endCxn id="36" idx="1"/>
          </p:cNvCxnSpPr>
          <p:nvPr/>
        </p:nvCxnSpPr>
        <p:spPr>
          <a:xfrm rot="16200000" flipH="1">
            <a:off x="2074401" y="3308382"/>
            <a:ext cx="1279881" cy="21011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63"/>
          <p:cNvCxnSpPr>
            <a:stCxn id="16" idx="3"/>
            <a:endCxn id="54" idx="3"/>
          </p:cNvCxnSpPr>
          <p:nvPr/>
        </p:nvCxnSpPr>
        <p:spPr>
          <a:xfrm rot="5400000">
            <a:off x="4035702" y="2010934"/>
            <a:ext cx="2438401" cy="268373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228600" y="533400"/>
            <a:ext cx="8839200" cy="52439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431237" y="13760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914400" y="27432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2524873" y="154940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011689" y="154654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228600" y="5996555"/>
            <a:ext cx="8839200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379574" y="260616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2590800" y="2593339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</a:p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ParserManager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 flipV="1">
            <a:off x="2008035" y="2766719"/>
            <a:ext cx="582765" cy="1498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4765596" y="2952921"/>
            <a:ext cx="35004" cy="299067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291491" y="168838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694328" y="240858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829580" y="2584104"/>
            <a:ext cx="84820" cy="3324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>
            <a:off x="3657600" y="2766719"/>
            <a:ext cx="721974" cy="1282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1447800" y="3089960"/>
            <a:ext cx="13418" cy="292984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228600" y="181208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3044888" y="1022492"/>
            <a:ext cx="137039" cy="3304378"/>
          </a:xfrm>
          <a:prstGeom prst="bentConnector3">
            <a:avLst>
              <a:gd name="adj1" fmla="val 2668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3628472" y="217507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37405" y="135280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545469" y="125044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38400" y="252729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602489" y="280284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Rectangle 11"/>
          <p:cNvSpPr/>
          <p:nvPr/>
        </p:nvSpPr>
        <p:spPr>
          <a:xfrm flipH="1">
            <a:off x="5819198" y="15582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HelpCommand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05" name="Isosceles Triangle 102"/>
          <p:cNvSpPr/>
          <p:nvPr/>
        </p:nvSpPr>
        <p:spPr>
          <a:xfrm rot="5400000" flipV="1">
            <a:off x="5134110" y="2714491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6" name="Rectangle 11"/>
          <p:cNvSpPr/>
          <p:nvPr/>
        </p:nvSpPr>
        <p:spPr>
          <a:xfrm flipH="1">
            <a:off x="5820675" y="20154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08" name="Elbow Connector 63"/>
          <p:cNvCxnSpPr>
            <a:stCxn id="104" idx="3"/>
            <a:endCxn id="105" idx="3"/>
          </p:cNvCxnSpPr>
          <p:nvPr/>
        </p:nvCxnSpPr>
        <p:spPr>
          <a:xfrm rot="10800000" flipV="1">
            <a:off x="5357124" y="1731619"/>
            <a:ext cx="462074" cy="10706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Elbow Connector 63"/>
          <p:cNvCxnSpPr>
            <a:stCxn id="105" idx="3"/>
            <a:endCxn id="106" idx="3"/>
          </p:cNvCxnSpPr>
          <p:nvPr/>
        </p:nvCxnSpPr>
        <p:spPr>
          <a:xfrm flipV="1">
            <a:off x="5357124" y="2188820"/>
            <a:ext cx="463551" cy="6134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Rectangle 11"/>
          <p:cNvSpPr/>
          <p:nvPr/>
        </p:nvSpPr>
        <p:spPr>
          <a:xfrm flipH="1">
            <a:off x="5825473" y="2472639"/>
            <a:ext cx="1343602" cy="34676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Search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2" name="Elbow Connector 63"/>
          <p:cNvCxnSpPr>
            <a:stCxn id="105" idx="3"/>
            <a:endCxn id="111" idx="3"/>
          </p:cNvCxnSpPr>
          <p:nvPr/>
        </p:nvCxnSpPr>
        <p:spPr>
          <a:xfrm flipV="1">
            <a:off x="5357124" y="2646020"/>
            <a:ext cx="468349" cy="15623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114"/>
          <p:cNvSpPr/>
          <p:nvPr/>
        </p:nvSpPr>
        <p:spPr>
          <a:xfrm flipH="1">
            <a:off x="5819196" y="34290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16" name="Rectangle 11"/>
          <p:cNvSpPr/>
          <p:nvPr/>
        </p:nvSpPr>
        <p:spPr>
          <a:xfrm flipH="1">
            <a:off x="5823996" y="29718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UndoCommand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128" idx="3"/>
            <a:endCxn id="105" idx="3"/>
          </p:cNvCxnSpPr>
          <p:nvPr/>
        </p:nvCxnSpPr>
        <p:spPr>
          <a:xfrm rot="10800000" flipV="1">
            <a:off x="5357124" y="1276907"/>
            <a:ext cx="462074" cy="152534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5" idx="3"/>
            <a:endCxn id="115" idx="3"/>
          </p:cNvCxnSpPr>
          <p:nvPr/>
        </p:nvCxnSpPr>
        <p:spPr>
          <a:xfrm>
            <a:off x="5357124" y="2802253"/>
            <a:ext cx="462072" cy="779147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16" idx="3"/>
            <a:endCxn id="105" idx="3"/>
          </p:cNvCxnSpPr>
          <p:nvPr/>
        </p:nvCxnSpPr>
        <p:spPr>
          <a:xfrm rot="10800000">
            <a:off x="5357124" y="2802254"/>
            <a:ext cx="466872" cy="3219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4" name="Rectangle 123"/>
          <p:cNvSpPr/>
          <p:nvPr/>
        </p:nvSpPr>
        <p:spPr>
          <a:xfrm flipH="1">
            <a:off x="5814396" y="43434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MarkCommand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5" name="Rectangle 11"/>
          <p:cNvSpPr/>
          <p:nvPr/>
        </p:nvSpPr>
        <p:spPr>
          <a:xfrm flipH="1">
            <a:off x="5819196" y="38862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Save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 flipH="1">
            <a:off x="5819197" y="48006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flipH="1">
            <a:off x="5819198" y="5257800"/>
            <a:ext cx="1343602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ExitCommand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5819198" y="1107967"/>
            <a:ext cx="1343602" cy="337881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105" idx="3"/>
            <a:endCxn id="125" idx="3"/>
          </p:cNvCxnSpPr>
          <p:nvPr/>
        </p:nvCxnSpPr>
        <p:spPr>
          <a:xfrm>
            <a:off x="5357124" y="2802253"/>
            <a:ext cx="462072" cy="12363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0" name="Elbow Connector 129"/>
          <p:cNvCxnSpPr>
            <a:stCxn id="105" idx="3"/>
            <a:endCxn id="124" idx="3"/>
          </p:cNvCxnSpPr>
          <p:nvPr/>
        </p:nvCxnSpPr>
        <p:spPr>
          <a:xfrm>
            <a:off x="5357124" y="2802253"/>
            <a:ext cx="457272" cy="16935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105" idx="3"/>
            <a:endCxn id="126" idx="3"/>
          </p:cNvCxnSpPr>
          <p:nvPr/>
        </p:nvCxnSpPr>
        <p:spPr>
          <a:xfrm>
            <a:off x="5357124" y="2802253"/>
            <a:ext cx="462073" cy="21507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131"/>
          <p:cNvCxnSpPr>
            <a:stCxn id="127" idx="3"/>
            <a:endCxn id="105" idx="3"/>
          </p:cNvCxnSpPr>
          <p:nvPr/>
        </p:nvCxnSpPr>
        <p:spPr>
          <a:xfrm rot="10800000">
            <a:off x="5357124" y="2802254"/>
            <a:ext cx="462074" cy="260794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" name="Rectangle 11"/>
          <p:cNvSpPr/>
          <p:nvPr/>
        </p:nvSpPr>
        <p:spPr>
          <a:xfrm flipH="1">
            <a:off x="7620000" y="914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AddTaskCommand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0" name="Rectangle 11"/>
          <p:cNvSpPr/>
          <p:nvPr/>
        </p:nvSpPr>
        <p:spPr>
          <a:xfrm flipH="1">
            <a:off x="7620000" y="1295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AddEventCommand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 flipH="1">
            <a:off x="7620000" y="18288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EditTask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2" name="Rectangle 11"/>
          <p:cNvSpPr/>
          <p:nvPr/>
        </p:nvSpPr>
        <p:spPr>
          <a:xfrm flipH="1">
            <a:off x="7620000" y="22098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Edit</a:t>
            </a:r>
            <a:r>
              <a:rPr lang="en-US" sz="900" b="1" dirty="0" err="1" smtClean="0">
                <a:solidFill>
                  <a:srgbClr val="0070C0"/>
                </a:solidFill>
              </a:rPr>
              <a:t>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3" name="Rectangle 11"/>
          <p:cNvSpPr/>
          <p:nvPr/>
        </p:nvSpPr>
        <p:spPr>
          <a:xfrm flipH="1">
            <a:off x="7620000" y="45720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DeleteTask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4" name="Rectangle 11"/>
          <p:cNvSpPr/>
          <p:nvPr/>
        </p:nvSpPr>
        <p:spPr>
          <a:xfrm flipH="1">
            <a:off x="7620000" y="49530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Delete</a:t>
            </a:r>
            <a:r>
              <a:rPr lang="en-US" sz="900" b="1" dirty="0" err="1" smtClean="0">
                <a:solidFill>
                  <a:srgbClr val="0070C0"/>
                </a:solidFill>
              </a:rPr>
              <a:t>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 flipH="1">
            <a:off x="7620000" y="3200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ListTask</a:t>
            </a:r>
            <a:r>
              <a:rPr lang="en-US" sz="900" b="1" dirty="0" err="1" smtClean="0">
                <a:solidFill>
                  <a:srgbClr val="0070C0"/>
                </a:solidFill>
              </a:rPr>
              <a:t>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sp>
        <p:nvSpPr>
          <p:cNvPr id="76" name="Rectangle 11"/>
          <p:cNvSpPr/>
          <p:nvPr/>
        </p:nvSpPr>
        <p:spPr>
          <a:xfrm flipH="1">
            <a:off x="7620000" y="3581400"/>
            <a:ext cx="1295400" cy="30480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rgbClr val="0070C0"/>
                </a:solidFill>
              </a:rPr>
              <a:t>ListEventCommand</a:t>
            </a:r>
            <a:endParaRPr lang="en-SG" sz="900" b="1" dirty="0">
              <a:solidFill>
                <a:srgbClr val="0070C0"/>
              </a:solidFill>
            </a:endParaRPr>
          </a:p>
        </p:txBody>
      </p:sp>
      <p:cxnSp>
        <p:nvCxnSpPr>
          <p:cNvPr id="46" name="Elbow Connector 45"/>
          <p:cNvCxnSpPr>
            <a:stCxn id="128" idx="1"/>
            <a:endCxn id="70" idx="3"/>
          </p:cNvCxnSpPr>
          <p:nvPr/>
        </p:nvCxnSpPr>
        <p:spPr>
          <a:xfrm>
            <a:off x="7162800" y="1276908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93"/>
          <p:cNvCxnSpPr>
            <a:stCxn id="128" idx="1"/>
            <a:endCxn id="69" idx="3"/>
          </p:cNvCxnSpPr>
          <p:nvPr/>
        </p:nvCxnSpPr>
        <p:spPr>
          <a:xfrm flipV="1">
            <a:off x="7162800" y="1066800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96"/>
          <p:cNvCxnSpPr>
            <a:stCxn id="106" idx="1"/>
          </p:cNvCxnSpPr>
          <p:nvPr/>
        </p:nvCxnSpPr>
        <p:spPr>
          <a:xfrm>
            <a:off x="7164277" y="2188820"/>
            <a:ext cx="455723" cy="17338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97"/>
          <p:cNvCxnSpPr>
            <a:stCxn id="106" idx="1"/>
          </p:cNvCxnSpPr>
          <p:nvPr/>
        </p:nvCxnSpPr>
        <p:spPr>
          <a:xfrm flipV="1">
            <a:off x="7164277" y="1981200"/>
            <a:ext cx="455723" cy="207620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01"/>
          <p:cNvCxnSpPr/>
          <p:nvPr/>
        </p:nvCxnSpPr>
        <p:spPr>
          <a:xfrm>
            <a:off x="7162800" y="3581400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02"/>
          <p:cNvCxnSpPr/>
          <p:nvPr/>
        </p:nvCxnSpPr>
        <p:spPr>
          <a:xfrm flipV="1">
            <a:off x="7162800" y="3371292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132"/>
          <p:cNvCxnSpPr/>
          <p:nvPr/>
        </p:nvCxnSpPr>
        <p:spPr>
          <a:xfrm>
            <a:off x="7162800" y="4953000"/>
            <a:ext cx="457200" cy="170892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/>
          <p:nvPr/>
        </p:nvCxnSpPr>
        <p:spPr>
          <a:xfrm flipV="1">
            <a:off x="7162800" y="4742892"/>
            <a:ext cx="457200" cy="210108"/>
          </a:xfrm>
          <a:prstGeom prst="bentConnector3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9" name="Rectangle 11"/>
          <p:cNvSpPr/>
          <p:nvPr/>
        </p:nvSpPr>
        <p:spPr>
          <a:xfrm flipH="1">
            <a:off x="1970602" y="44196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List</a:t>
            </a:r>
            <a:r>
              <a:rPr lang="en-US" sz="1050" b="1" dirty="0" err="1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0" name="Rectangle 11"/>
          <p:cNvSpPr/>
          <p:nvPr/>
        </p:nvSpPr>
        <p:spPr>
          <a:xfrm flipH="1">
            <a:off x="1967281" y="4003568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EditParser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1" name="Rectangle 11"/>
          <p:cNvSpPr/>
          <p:nvPr/>
        </p:nvSpPr>
        <p:spPr>
          <a:xfrm flipH="1">
            <a:off x="1970602" y="35814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12" name="Rectangle 11"/>
          <p:cNvSpPr/>
          <p:nvPr/>
        </p:nvSpPr>
        <p:spPr>
          <a:xfrm flipH="1">
            <a:off x="1981200" y="4876800"/>
            <a:ext cx="1186398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. . .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13" name="Elbow Connector 212"/>
          <p:cNvCxnSpPr>
            <a:stCxn id="218" idx="3"/>
          </p:cNvCxnSpPr>
          <p:nvPr/>
        </p:nvCxnSpPr>
        <p:spPr>
          <a:xfrm rot="5400000">
            <a:off x="2266949" y="2609850"/>
            <a:ext cx="228603" cy="14097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4" name="Elbow Connector 213"/>
          <p:cNvCxnSpPr>
            <a:endCxn id="211" idx="3"/>
          </p:cNvCxnSpPr>
          <p:nvPr/>
        </p:nvCxnSpPr>
        <p:spPr>
          <a:xfrm rot="16200000" flipH="1">
            <a:off x="1660611" y="3444789"/>
            <a:ext cx="325780" cy="29420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5" name="Elbow Connector 214"/>
          <p:cNvCxnSpPr>
            <a:endCxn id="212" idx="3"/>
          </p:cNvCxnSpPr>
          <p:nvPr/>
        </p:nvCxnSpPr>
        <p:spPr>
          <a:xfrm rot="16200000" flipH="1">
            <a:off x="1170610" y="4239590"/>
            <a:ext cx="1316380" cy="304800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Connector 215"/>
          <p:cNvCxnSpPr/>
          <p:nvPr/>
        </p:nvCxnSpPr>
        <p:spPr>
          <a:xfrm flipH="1">
            <a:off x="1676400" y="4191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676400" y="4572000"/>
            <a:ext cx="304800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8" name="Isosceles Triangle 102"/>
          <p:cNvSpPr/>
          <p:nvPr/>
        </p:nvSpPr>
        <p:spPr>
          <a:xfrm rot="10800000" flipV="1">
            <a:off x="2971800" y="2971800"/>
            <a:ext cx="228600" cy="228599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9" name="Rectangle 11"/>
          <p:cNvSpPr/>
          <p:nvPr/>
        </p:nvSpPr>
        <p:spPr>
          <a:xfrm flipH="1">
            <a:off x="3581400" y="4191000"/>
            <a:ext cx="1066800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&lt;&lt;interface&gt;&gt;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220" name="Elbow Connector 219"/>
          <p:cNvCxnSpPr>
            <a:stCxn id="211" idx="1"/>
            <a:endCxn id="219" idx="3"/>
          </p:cNvCxnSpPr>
          <p:nvPr/>
        </p:nvCxnSpPr>
        <p:spPr>
          <a:xfrm>
            <a:off x="3157000" y="3754780"/>
            <a:ext cx="424400" cy="609600"/>
          </a:xfrm>
          <a:prstGeom prst="bentConnector3">
            <a:avLst>
              <a:gd name="adj1" fmla="val 4569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/>
          <p:cNvCxnSpPr>
            <a:stCxn id="212" idx="1"/>
          </p:cNvCxnSpPr>
          <p:nvPr/>
        </p:nvCxnSpPr>
        <p:spPr>
          <a:xfrm flipV="1">
            <a:off x="3167598" y="4419600"/>
            <a:ext cx="185202" cy="630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stCxn id="209" idx="1"/>
          </p:cNvCxnSpPr>
          <p:nvPr/>
        </p:nvCxnSpPr>
        <p:spPr>
          <a:xfrm flipV="1">
            <a:off x="3157000" y="4343400"/>
            <a:ext cx="195800" cy="249580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222"/>
          <p:cNvCxnSpPr>
            <a:stCxn id="210" idx="1"/>
          </p:cNvCxnSpPr>
          <p:nvPr/>
        </p:nvCxnSpPr>
        <p:spPr>
          <a:xfrm flipV="1">
            <a:off x="3153679" y="3810000"/>
            <a:ext cx="199121" cy="366948"/>
          </a:xfrm>
          <a:prstGeom prst="bentConnector2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990600"/>
            <a:ext cx="7643135" cy="3733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712397" y="2429446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3" name="Rectangle 8"/>
          <p:cNvSpPr/>
          <p:nvPr/>
        </p:nvSpPr>
        <p:spPr>
          <a:xfrm>
            <a:off x="7712396" y="2810446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3" idx="3"/>
            <a:endCxn id="83" idx="1"/>
          </p:cNvCxnSpPr>
          <p:nvPr/>
        </p:nvCxnSpPr>
        <p:spPr>
          <a:xfrm>
            <a:off x="7246448" y="2448890"/>
            <a:ext cx="465948" cy="48033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6" y="3276600"/>
            <a:ext cx="822003" cy="237554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Duration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2"/>
            <a:endCxn id="85" idx="1"/>
          </p:cNvCxnSpPr>
          <p:nvPr/>
        </p:nvCxnSpPr>
        <p:spPr>
          <a:xfrm rot="16200000" flipH="1">
            <a:off x="7299285" y="2982266"/>
            <a:ext cx="273796" cy="5524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44"/>
          <p:cNvCxnSpPr>
            <a:stCxn id="9" idx="3"/>
            <a:endCxn id="67" idx="0"/>
          </p:cNvCxnSpPr>
          <p:nvPr/>
        </p:nvCxnSpPr>
        <p:spPr>
          <a:xfrm rot="5400000" flipH="1" flipV="1">
            <a:off x="4345248" y="171117"/>
            <a:ext cx="209666" cy="4438601"/>
          </a:xfrm>
          <a:prstGeom prst="bentConnector3">
            <a:avLst>
              <a:gd name="adj1" fmla="val 50995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/>
          <p:nvPr/>
        </p:nvCxnSpPr>
        <p:spPr>
          <a:xfrm rot="16200000" flipH="1">
            <a:off x="6137294" y="1946294"/>
            <a:ext cx="504154" cy="175257"/>
          </a:xfrm>
          <a:prstGeom prst="bentConnector3">
            <a:avLst>
              <a:gd name="adj1" fmla="val -441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8"/>
          <p:cNvSpPr/>
          <p:nvPr/>
        </p:nvSpPr>
        <p:spPr>
          <a:xfrm>
            <a:off x="4953000" y="1600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4" name="Isosceles Triangle 102"/>
          <p:cNvSpPr/>
          <p:nvPr/>
        </p:nvSpPr>
        <p:spPr>
          <a:xfrm rot="5400000" flipV="1">
            <a:off x="6101586" y="1681986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 rot="16200000">
            <a:off x="6395896" y="168130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3" name="Flowchart: Decision 96"/>
          <p:cNvSpPr/>
          <p:nvPr/>
        </p:nvSpPr>
        <p:spPr>
          <a:xfrm>
            <a:off x="7010400" y="23622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5" name="Elbow Connector 34"/>
          <p:cNvCxnSpPr>
            <a:stCxn id="78" idx="3"/>
            <a:endCxn id="80" idx="1"/>
          </p:cNvCxnSpPr>
          <p:nvPr/>
        </p:nvCxnSpPr>
        <p:spPr>
          <a:xfrm flipV="1">
            <a:off x="7277995" y="2543746"/>
            <a:ext cx="434402" cy="491145"/>
          </a:xfrm>
          <a:prstGeom prst="bentConnector3">
            <a:avLst>
              <a:gd name="adj1" fmla="val 4579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0" name="Rectangle 8"/>
          <p:cNvSpPr/>
          <p:nvPr/>
        </p:nvSpPr>
        <p:spPr>
          <a:xfrm>
            <a:off x="7696200" y="1905000"/>
            <a:ext cx="822003" cy="2286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37" name="Elbow Connector 36"/>
          <p:cNvCxnSpPr>
            <a:stCxn id="73" idx="0"/>
            <a:endCxn id="90" idx="1"/>
          </p:cNvCxnSpPr>
          <p:nvPr/>
        </p:nvCxnSpPr>
        <p:spPr>
          <a:xfrm rot="5400000" flipH="1" flipV="1">
            <a:off x="7240862" y="1906862"/>
            <a:ext cx="342900" cy="56777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2133600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66" idx="3"/>
            <a:endCxn id="73" idx="1"/>
          </p:cNvCxnSpPr>
          <p:nvPr/>
        </p:nvCxnSpPr>
        <p:spPr>
          <a:xfrm>
            <a:off x="7220507" y="3333790"/>
            <a:ext cx="323293" cy="26859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543800" y="34290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543800" y="281940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XmlAdaptedEvent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2992780"/>
            <a:ext cx="323293" cy="34101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47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atin typeface="+mj-lt"/>
                <a:ea typeface="Adobe Heiti Std R" panose="020B0400000000000000" pitchFamily="34" charset="-128"/>
              </a:rPr>
              <a:t>d</a:t>
            </a:r>
            <a:r>
              <a:rPr lang="en-SG" sz="1600" dirty="0" smtClean="0">
                <a:latin typeface="+mj-lt"/>
                <a:ea typeface="Adobe Heiti Std R" panose="020B0400000000000000" pitchFamily="34" charset="-128"/>
              </a:rPr>
              <a:t>owat!</a:t>
            </a:r>
            <a:endParaRPr lang="en-SG" sz="1600" dirty="0">
              <a:latin typeface="+mj-lt"/>
              <a:ea typeface="Adobe Heiti Std R" panose="020B0400000000000000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686800" y="0"/>
            <a:ext cx="381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Multiply 4"/>
          <p:cNvSpPr/>
          <p:nvPr/>
        </p:nvSpPr>
        <p:spPr>
          <a:xfrm>
            <a:off x="8763000" y="76200"/>
            <a:ext cx="228600" cy="2286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305800" y="76200"/>
            <a:ext cx="228600" cy="152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Minus 6"/>
          <p:cNvSpPr/>
          <p:nvPr/>
        </p:nvSpPr>
        <p:spPr>
          <a:xfrm>
            <a:off x="8001000" y="152400"/>
            <a:ext cx="228600" cy="45719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6200" y="381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bg1"/>
                </a:solidFill>
              </a:rPr>
              <a:t>File     Help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" y="685800"/>
            <a:ext cx="899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400" dirty="0" smtClean="0">
                <a:solidFill>
                  <a:schemeClr val="bg1">
                    <a:lumMod val="75000"/>
                  </a:schemeClr>
                </a:solidFill>
              </a:rPr>
              <a:t>Enter command here…</a:t>
            </a:r>
            <a:endParaRPr lang="en-SG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1219200"/>
            <a:ext cx="89916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400" dirty="0" smtClean="0">
                <a:solidFill>
                  <a:schemeClr val="tx1"/>
                </a:solidFill>
              </a:rPr>
              <a:t>Added </a:t>
            </a:r>
            <a:r>
              <a:rPr lang="en-SG" sz="1400" dirty="0" smtClean="0">
                <a:solidFill>
                  <a:srgbClr val="00B0F0"/>
                </a:solidFill>
              </a:rPr>
              <a:t>Task</a:t>
            </a:r>
            <a:r>
              <a:rPr lang="en-SG" sz="1400" dirty="0" smtClean="0">
                <a:solidFill>
                  <a:schemeClr val="tx1"/>
                </a:solidFill>
              </a:rPr>
              <a:t>: CS2103 Project </a:t>
            </a:r>
            <a:r>
              <a:rPr lang="en-SG" sz="1400" dirty="0" smtClean="0">
                <a:solidFill>
                  <a:srgbClr val="00B0F0"/>
                </a:solidFill>
              </a:rPr>
              <a:t>Desc</a:t>
            </a:r>
            <a:r>
              <a:rPr lang="en-SG" sz="1400" dirty="0" smtClean="0">
                <a:solidFill>
                  <a:schemeClr val="tx1"/>
                </a:solidFill>
              </a:rPr>
              <a:t>: Complete v0.0 </a:t>
            </a:r>
            <a:r>
              <a:rPr lang="en-SG" sz="1400" dirty="0" smtClean="0">
                <a:solidFill>
                  <a:srgbClr val="00B0F0"/>
                </a:solidFill>
              </a:rPr>
              <a:t>By</a:t>
            </a:r>
            <a:r>
              <a:rPr lang="en-SG" sz="1400" dirty="0" smtClean="0">
                <a:solidFill>
                  <a:schemeClr val="tx1"/>
                </a:solidFill>
              </a:rPr>
              <a:t>: 7-10-16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8200" y="2438400"/>
            <a:ext cx="4419600" cy="434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accent3">
                    <a:lumMod val="75000"/>
                  </a:schemeClr>
                </a:solidFill>
              </a:rPr>
              <a:t>Event </a:t>
            </a:r>
            <a:r>
              <a:rPr lang="en-SG" u="sng" dirty="0">
                <a:solidFill>
                  <a:schemeClr val="accent3">
                    <a:lumMod val="75000"/>
                  </a:schemeClr>
                </a:solidFill>
              </a:rPr>
              <a:t>List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819400"/>
            <a:ext cx="4267200" cy="6858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>
                <a:solidFill>
                  <a:schemeClr val="tx1"/>
                </a:solidFill>
              </a:rPr>
              <a:t> </a:t>
            </a:r>
            <a:r>
              <a:rPr lang="en-SG" sz="1600" dirty="0" smtClean="0">
                <a:solidFill>
                  <a:schemeClr val="tx1"/>
                </a:solidFill>
              </a:rPr>
              <a:t>High School Gathering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Desc</a:t>
            </a:r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Bugis Nando’s at 7pm</a:t>
            </a:r>
          </a:p>
          <a:p>
            <a:r>
              <a:rPr lang="en-SG" sz="1100" dirty="0" smtClean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SG" sz="1100" dirty="0" smtClean="0"/>
              <a:t>   </a:t>
            </a:r>
            <a:r>
              <a:rPr lang="en-SG" sz="1100" dirty="0" smtClean="0">
                <a:solidFill>
                  <a:schemeClr val="tx1"/>
                </a:solidFill>
              </a:rPr>
              <a:t>20-10-16      </a:t>
            </a:r>
            <a:r>
              <a:rPr lang="en-SG" sz="1100" dirty="0">
                <a:solidFill>
                  <a:schemeClr val="accent3">
                    <a:lumMod val="75000"/>
                  </a:schemeClr>
                </a:solidFill>
              </a:rPr>
              <a:t>to</a:t>
            </a:r>
            <a:r>
              <a:rPr lang="en-SG" sz="1100" dirty="0" smtClean="0">
                <a:solidFill>
                  <a:schemeClr val="tx1"/>
                </a:solidFill>
              </a:rPr>
              <a:t>       20-10-16</a:t>
            </a:r>
            <a:endParaRPr lang="en-SG" sz="1100" dirty="0"/>
          </a:p>
        </p:txBody>
      </p:sp>
      <p:sp>
        <p:nvSpPr>
          <p:cNvPr id="11" name="Rectangle 10"/>
          <p:cNvSpPr/>
          <p:nvPr/>
        </p:nvSpPr>
        <p:spPr>
          <a:xfrm>
            <a:off x="76200" y="2438400"/>
            <a:ext cx="4495800" cy="434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Task List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2819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SG" sz="1600" dirty="0" smtClean="0">
                <a:solidFill>
                  <a:schemeClr val="tx1"/>
                </a:solidFill>
              </a:rPr>
              <a:t>  Sociology Essay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3581400"/>
            <a:ext cx="4343400" cy="6858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SG" sz="1600" dirty="0" smtClean="0">
                <a:solidFill>
                  <a:schemeClr val="tx1"/>
                </a:solidFill>
              </a:rPr>
              <a:t>  CS2103 Project</a:t>
            </a:r>
            <a:endParaRPr lang="en-SG" sz="1600" dirty="0">
              <a:solidFill>
                <a:schemeClr val="tx1"/>
              </a:solidFill>
            </a:endParaRP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Desc</a:t>
            </a:r>
            <a:r>
              <a:rPr lang="en-SG" sz="1100" dirty="0" smtClean="0"/>
              <a:t>     </a:t>
            </a:r>
            <a:r>
              <a:rPr lang="en-SG" sz="1100" dirty="0" smtClean="0">
                <a:solidFill>
                  <a:schemeClr val="tx1"/>
                </a:solidFill>
              </a:rPr>
              <a:t>Complete v0.0</a:t>
            </a:r>
          </a:p>
          <a:p>
            <a:r>
              <a:rPr lang="en-SG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SG" sz="1100" dirty="0" smtClean="0"/>
              <a:t>         </a:t>
            </a:r>
            <a:r>
              <a:rPr lang="en-SG" sz="1100" dirty="0" smtClean="0">
                <a:solidFill>
                  <a:schemeClr val="tx1"/>
                </a:solidFill>
              </a:rPr>
              <a:t>20-10-16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219</Words>
  <Application>Microsoft Office PowerPoint</Application>
  <PresentationFormat>On-screen Show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Heiti Std R</vt:lpstr>
      <vt:lpstr>Arial</vt:lpstr>
      <vt:lpstr>Calibri</vt:lpstr>
      <vt:lpstr>Office Theme</vt:lpstr>
      <vt:lpstr>dowat!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KiANMiNG Phua</cp:lastModifiedBy>
  <cp:revision>85</cp:revision>
  <dcterms:created xsi:type="dcterms:W3CDTF">2016-07-22T14:33:02Z</dcterms:created>
  <dcterms:modified xsi:type="dcterms:W3CDTF">2016-10-13T08:16:57Z</dcterms:modified>
</cp:coreProperties>
</file>