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2" autoAdjust="0"/>
  </p:normalViewPr>
  <p:slideViewPr>
    <p:cSldViewPr showGuides="1">
      <p:cViewPr varScale="1">
        <p:scale>
          <a:sx n="84" d="100"/>
          <a:sy n="84" d="100"/>
        </p:scale>
        <p:origin x="142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owat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task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5"/>
          <p:cNvSpPr/>
          <p:nvPr/>
        </p:nvSpPr>
        <p:spPr>
          <a:xfrm>
            <a:off x="1219201" y="1447800"/>
            <a:ext cx="5601148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2289106" y="23990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/>
          <p:cNvSpPr/>
          <p:nvPr/>
        </p:nvSpPr>
        <p:spPr>
          <a:xfrm>
            <a:off x="2819400" y="3200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86000" y="1752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9" name="Elbow Connector 63"/>
          <p:cNvCxnSpPr>
            <a:stCxn id="58" idx="2"/>
            <a:endCxn id="51" idx="0"/>
          </p:cNvCxnSpPr>
          <p:nvPr/>
        </p:nvCxnSpPr>
        <p:spPr>
          <a:xfrm rot="16200000" flipH="1">
            <a:off x="2684503" y="2247675"/>
            <a:ext cx="2997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Isosceles Triangle 102"/>
          <p:cNvSpPr/>
          <p:nvPr/>
        </p:nvSpPr>
        <p:spPr>
          <a:xfrm rot="10800000" flipV="1">
            <a:off x="64615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1" name="Elbow Connector 122"/>
          <p:cNvCxnSpPr/>
          <p:nvPr/>
        </p:nvCxnSpPr>
        <p:spPr>
          <a:xfrm flipV="1">
            <a:off x="609600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65"/>
          <p:cNvSpPr/>
          <p:nvPr/>
        </p:nvSpPr>
        <p:spPr>
          <a:xfrm rot="16200000">
            <a:off x="6107868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3" name="Rectangle 11"/>
          <p:cNvSpPr/>
          <p:nvPr/>
        </p:nvSpPr>
        <p:spPr>
          <a:xfrm>
            <a:off x="2819400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>
            <a:off x="28194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ectangle 11"/>
          <p:cNvSpPr/>
          <p:nvPr/>
        </p:nvSpPr>
        <p:spPr>
          <a:xfrm>
            <a:off x="3810000" y="3991961"/>
            <a:ext cx="1093635" cy="2752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Rectangle 11"/>
          <p:cNvSpPr/>
          <p:nvPr/>
        </p:nvSpPr>
        <p:spPr>
          <a:xfrm>
            <a:off x="5410200" y="41910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>
            <a:off x="2819400" y="5562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Flowchart: Decision 67"/>
          <p:cNvSpPr/>
          <p:nvPr/>
        </p:nvSpPr>
        <p:spPr>
          <a:xfrm>
            <a:off x="2517706" y="27643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Elbow Connector 63"/>
          <p:cNvCxnSpPr>
            <a:stCxn id="68" idx="2"/>
            <a:endCxn id="52" idx="1"/>
          </p:cNvCxnSpPr>
          <p:nvPr/>
        </p:nvCxnSpPr>
        <p:spPr>
          <a:xfrm rot="16200000" flipH="1">
            <a:off x="2517882" y="3017303"/>
            <a:ext cx="392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11"/>
          <p:cNvSpPr/>
          <p:nvPr/>
        </p:nvSpPr>
        <p:spPr>
          <a:xfrm>
            <a:off x="44454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63"/>
          <p:cNvCxnSpPr>
            <a:stCxn id="68" idx="2"/>
            <a:endCxn id="63" idx="1"/>
          </p:cNvCxnSpPr>
          <p:nvPr/>
        </p:nvCxnSpPr>
        <p:spPr>
          <a:xfrm rot="16200000" flipH="1">
            <a:off x="2293403" y="3241782"/>
            <a:ext cx="84187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63"/>
          <p:cNvCxnSpPr>
            <a:stCxn id="68" idx="2"/>
            <a:endCxn id="113" idx="1"/>
          </p:cNvCxnSpPr>
          <p:nvPr/>
        </p:nvCxnSpPr>
        <p:spPr>
          <a:xfrm rot="16200000" flipH="1">
            <a:off x="2024643" y="3510542"/>
            <a:ext cx="137939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63"/>
          <p:cNvCxnSpPr>
            <a:stCxn id="68" idx="2"/>
            <a:endCxn id="64" idx="1"/>
          </p:cNvCxnSpPr>
          <p:nvPr/>
        </p:nvCxnSpPr>
        <p:spPr>
          <a:xfrm rot="16200000" flipH="1">
            <a:off x="1565382" y="3969803"/>
            <a:ext cx="2297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>
            <a:endCxn id="67" idx="1"/>
          </p:cNvCxnSpPr>
          <p:nvPr/>
        </p:nvCxnSpPr>
        <p:spPr>
          <a:xfrm rot="16200000" flipH="1">
            <a:off x="1133107" y="3994728"/>
            <a:ext cx="2956144" cy="4164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2"/>
          <p:cNvSpPr/>
          <p:nvPr/>
        </p:nvSpPr>
        <p:spPr>
          <a:xfrm>
            <a:off x="6172200" y="17526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Elbow Connector 63"/>
          <p:cNvCxnSpPr>
            <a:stCxn id="70" idx="3"/>
            <a:endCxn id="60" idx="3"/>
          </p:cNvCxnSpPr>
          <p:nvPr/>
        </p:nvCxnSpPr>
        <p:spPr>
          <a:xfrm flipV="1">
            <a:off x="5486400" y="2286000"/>
            <a:ext cx="1110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/>
          <p:cNvCxnSpPr>
            <a:stCxn id="60" idx="3"/>
            <a:endCxn id="66" idx="3"/>
          </p:cNvCxnSpPr>
          <p:nvPr/>
        </p:nvCxnSpPr>
        <p:spPr>
          <a:xfrm rot="5400000">
            <a:off x="5512228" y="3224879"/>
            <a:ext cx="2023421" cy="1456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>
            <a:stCxn id="60" idx="3"/>
            <a:endCxn id="63" idx="3"/>
          </p:cNvCxnSpPr>
          <p:nvPr/>
        </p:nvCxnSpPr>
        <p:spPr>
          <a:xfrm rot="5400000">
            <a:off x="4514012" y="1685023"/>
            <a:ext cx="14817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51" idx="3"/>
            <a:endCxn id="60" idx="3"/>
          </p:cNvCxnSpPr>
          <p:nvPr/>
        </p:nvCxnSpPr>
        <p:spPr>
          <a:xfrm flipV="1">
            <a:off x="3382741" y="2286000"/>
            <a:ext cx="3214028" cy="2864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/>
          <p:cNvCxnSpPr>
            <a:stCxn id="60" idx="3"/>
            <a:endCxn id="64" idx="3"/>
          </p:cNvCxnSpPr>
          <p:nvPr/>
        </p:nvCxnSpPr>
        <p:spPr>
          <a:xfrm rot="5400000">
            <a:off x="3785992" y="2413043"/>
            <a:ext cx="2937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63"/>
          <p:cNvCxnSpPr>
            <a:stCxn id="60" idx="3"/>
            <a:endCxn id="67" idx="3"/>
          </p:cNvCxnSpPr>
          <p:nvPr/>
        </p:nvCxnSpPr>
        <p:spPr>
          <a:xfrm rot="5400000">
            <a:off x="3557392" y="2641643"/>
            <a:ext cx="33950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4114800" y="1752600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7" name="Elbow Connector 86"/>
          <p:cNvCxnSpPr>
            <a:stCxn id="58" idx="0"/>
          </p:cNvCxnSpPr>
          <p:nvPr/>
        </p:nvCxnSpPr>
        <p:spPr>
          <a:xfrm rot="5400000" flipH="1" flipV="1">
            <a:off x="4921609" y="-488591"/>
            <a:ext cx="152400" cy="432998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>
            <a:stCxn id="58" idx="3"/>
            <a:endCxn id="86" idx="1"/>
          </p:cNvCxnSpPr>
          <p:nvPr/>
        </p:nvCxnSpPr>
        <p:spPr>
          <a:xfrm>
            <a:off x="3379635" y="1925980"/>
            <a:ext cx="735165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>
            <a:stCxn id="86" idx="3"/>
            <a:endCxn id="78" idx="1"/>
          </p:cNvCxnSpPr>
          <p:nvPr/>
        </p:nvCxnSpPr>
        <p:spPr>
          <a:xfrm>
            <a:off x="5146199" y="1925980"/>
            <a:ext cx="1026001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65"/>
          <p:cNvSpPr/>
          <p:nvPr/>
        </p:nvSpPr>
        <p:spPr>
          <a:xfrm rot="16200000">
            <a:off x="6351077" y="4827076"/>
            <a:ext cx="19050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3" name="Rectangle 62"/>
          <p:cNvSpPr/>
          <p:nvPr/>
        </p:nvSpPr>
        <p:spPr>
          <a:xfrm rot="16200000">
            <a:off x="921067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5" name="Isosceles Triangle 102"/>
          <p:cNvSpPr/>
          <p:nvPr/>
        </p:nvSpPr>
        <p:spPr>
          <a:xfrm flipV="1">
            <a:off x="1329696" y="22860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63"/>
          <p:cNvCxnSpPr>
            <a:stCxn id="58" idx="1"/>
            <a:endCxn id="95" idx="3"/>
          </p:cNvCxnSpPr>
          <p:nvPr/>
        </p:nvCxnSpPr>
        <p:spPr>
          <a:xfrm rot="10800000" flipV="1">
            <a:off x="1464948" y="1925980"/>
            <a:ext cx="821052" cy="3600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96"/>
          <p:cNvCxnSpPr>
            <a:stCxn id="52" idx="2"/>
            <a:endCxn id="70" idx="1"/>
          </p:cNvCxnSpPr>
          <p:nvPr/>
        </p:nvCxnSpPr>
        <p:spPr>
          <a:xfrm rot="16200000" flipH="1">
            <a:off x="3856786" y="2946673"/>
            <a:ext cx="98141" cy="10792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Elbow Connector 63"/>
          <p:cNvCxnSpPr>
            <a:stCxn id="60" idx="3"/>
            <a:endCxn id="52" idx="3"/>
          </p:cNvCxnSpPr>
          <p:nvPr/>
        </p:nvCxnSpPr>
        <p:spPr>
          <a:xfrm rot="5400000">
            <a:off x="4738492" y="1460543"/>
            <a:ext cx="1032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99"/>
          <p:cNvCxnSpPr>
            <a:stCxn id="65" idx="2"/>
            <a:endCxn id="66" idx="1"/>
          </p:cNvCxnSpPr>
          <p:nvPr/>
        </p:nvCxnSpPr>
        <p:spPr>
          <a:xfrm rot="16200000" flipH="1">
            <a:off x="4862399" y="3761619"/>
            <a:ext cx="42221" cy="1053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63"/>
          <p:cNvCxnSpPr>
            <a:stCxn id="60" idx="3"/>
            <a:endCxn id="65" idx="3"/>
          </p:cNvCxnSpPr>
          <p:nvPr/>
        </p:nvCxnSpPr>
        <p:spPr>
          <a:xfrm rot="5400000">
            <a:off x="4828412" y="2361223"/>
            <a:ext cx="1843581" cy="16931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101"/>
          <p:cNvSpPr/>
          <p:nvPr/>
        </p:nvSpPr>
        <p:spPr>
          <a:xfrm>
            <a:off x="65026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Freeform 102"/>
          <p:cNvSpPr/>
          <p:nvPr/>
        </p:nvSpPr>
        <p:spPr>
          <a:xfrm>
            <a:off x="3276601" y="2971800"/>
            <a:ext cx="3886200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/>
          <p:cNvSpPr/>
          <p:nvPr/>
        </p:nvSpPr>
        <p:spPr>
          <a:xfrm>
            <a:off x="64983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Freeform 104"/>
          <p:cNvSpPr/>
          <p:nvPr/>
        </p:nvSpPr>
        <p:spPr>
          <a:xfrm flipV="1">
            <a:off x="5943600" y="4419600"/>
            <a:ext cx="1219200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Rectangle 11"/>
          <p:cNvSpPr/>
          <p:nvPr/>
        </p:nvSpPr>
        <p:spPr>
          <a:xfrm>
            <a:off x="3810000" y="4419600"/>
            <a:ext cx="1093635" cy="30479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8" name="Rectangle 11"/>
          <p:cNvSpPr/>
          <p:nvPr/>
        </p:nvSpPr>
        <p:spPr>
          <a:xfrm>
            <a:off x="5410200" y="46482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08"/>
          <p:cNvCxnSpPr>
            <a:stCxn id="106" idx="2"/>
            <a:endCxn id="108" idx="1"/>
          </p:cNvCxnSpPr>
          <p:nvPr/>
        </p:nvCxnSpPr>
        <p:spPr>
          <a:xfrm rot="16200000" flipH="1">
            <a:off x="4862398" y="4218819"/>
            <a:ext cx="42222" cy="1053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reeform 111"/>
          <p:cNvSpPr/>
          <p:nvPr/>
        </p:nvSpPr>
        <p:spPr>
          <a:xfrm flipV="1">
            <a:off x="5943600" y="4876800"/>
            <a:ext cx="1219200" cy="1524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"/>
          <p:cNvSpPr/>
          <p:nvPr/>
        </p:nvSpPr>
        <p:spPr>
          <a:xfrm>
            <a:off x="2819400" y="4191000"/>
            <a:ext cx="685800" cy="2286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4" name="Elbow Connector 63"/>
          <p:cNvCxnSpPr>
            <a:stCxn id="60" idx="3"/>
            <a:endCxn id="108" idx="3"/>
          </p:cNvCxnSpPr>
          <p:nvPr/>
        </p:nvCxnSpPr>
        <p:spPr>
          <a:xfrm rot="5400000">
            <a:off x="5283628" y="3453479"/>
            <a:ext cx="2480621" cy="1456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114"/>
          <p:cNvCxnSpPr>
            <a:stCxn id="113" idx="3"/>
            <a:endCxn id="106" idx="1"/>
          </p:cNvCxnSpPr>
          <p:nvPr/>
        </p:nvCxnSpPr>
        <p:spPr>
          <a:xfrm>
            <a:off x="3505200" y="4305300"/>
            <a:ext cx="304800" cy="266700"/>
          </a:xfrm>
          <a:prstGeom prst="bentConnector3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13" idx="3"/>
            <a:endCxn id="65" idx="1"/>
          </p:cNvCxnSpPr>
          <p:nvPr/>
        </p:nvCxnSpPr>
        <p:spPr>
          <a:xfrm flipV="1">
            <a:off x="3505200" y="4129581"/>
            <a:ext cx="304800" cy="175719"/>
          </a:xfrm>
          <a:prstGeom prst="bentConnector3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47233"/>
            <a:ext cx="83820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382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5820675" y="2013438"/>
            <a:ext cx="1343602" cy="34876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SaveCommand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357124" y="2187819"/>
            <a:ext cx="463551" cy="6144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590800" y="2593339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ParserManager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657600" y="2766719"/>
            <a:ext cx="721974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5825473" y="2470638"/>
            <a:ext cx="1343602" cy="34876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DeleteCommand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357124" y="2645019"/>
            <a:ext cx="468349" cy="1572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11"/>
          <p:cNvSpPr/>
          <p:nvPr/>
        </p:nvSpPr>
        <p:spPr>
          <a:xfrm flipH="1">
            <a:off x="5820675" y="1565168"/>
            <a:ext cx="1343602" cy="33983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EditCommand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flipH="1">
            <a:off x="5819196" y="3286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ListCommand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50" name="Rectangle 11"/>
          <p:cNvSpPr/>
          <p:nvPr/>
        </p:nvSpPr>
        <p:spPr>
          <a:xfrm flipH="1">
            <a:off x="5823996" y="2905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UndoCommand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31" name="Elbow Connector 30"/>
          <p:cNvCxnSpPr>
            <a:stCxn id="2195" idx="3"/>
            <a:endCxn id="8" idx="3"/>
          </p:cNvCxnSpPr>
          <p:nvPr/>
        </p:nvCxnSpPr>
        <p:spPr>
          <a:xfrm rot="10800000" flipV="1">
            <a:off x="5357124" y="1277883"/>
            <a:ext cx="462074" cy="152436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8" idx="3"/>
            <a:endCxn id="47" idx="3"/>
          </p:cNvCxnSpPr>
          <p:nvPr/>
        </p:nvCxnSpPr>
        <p:spPr>
          <a:xfrm flipV="1">
            <a:off x="5357124" y="1735084"/>
            <a:ext cx="463551" cy="1067169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73"/>
          <p:cNvCxnSpPr>
            <a:stCxn id="8" idx="3"/>
            <a:endCxn id="49" idx="3"/>
          </p:cNvCxnSpPr>
          <p:nvPr/>
        </p:nvCxnSpPr>
        <p:spPr>
          <a:xfrm>
            <a:off x="5357124" y="2802253"/>
            <a:ext cx="462072" cy="63181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/>
          <p:cNvCxnSpPr>
            <a:stCxn id="50" idx="3"/>
            <a:endCxn id="8" idx="3"/>
          </p:cNvCxnSpPr>
          <p:nvPr/>
        </p:nvCxnSpPr>
        <p:spPr>
          <a:xfrm rot="10800000">
            <a:off x="5357124" y="2802253"/>
            <a:ext cx="466872" cy="250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</a:t>
            </a:r>
            <a:r>
              <a:rPr lang="en-US" sz="1050" b="1" dirty="0" err="1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6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71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73" name="Elbow Connector 172"/>
          <p:cNvCxnSpPr>
            <a:stCxn id="195" idx="3"/>
          </p:cNvCxnSpPr>
          <p:nvPr/>
        </p:nvCxnSpPr>
        <p:spPr>
          <a:xfrm rot="5400000">
            <a:off x="2266949" y="2609850"/>
            <a:ext cx="228603" cy="14097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179"/>
          <p:cNvCxnSpPr>
            <a:endCxn id="146" idx="3"/>
          </p:cNvCxnSpPr>
          <p:nvPr/>
        </p:nvCxnSpPr>
        <p:spPr>
          <a:xfrm rot="16200000" flipH="1">
            <a:off x="1660611" y="3444789"/>
            <a:ext cx="32578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endCxn id="171" idx="3"/>
          </p:cNvCxnSpPr>
          <p:nvPr/>
        </p:nvCxnSpPr>
        <p:spPr>
          <a:xfrm rot="16200000" flipH="1">
            <a:off x="1170610" y="4239590"/>
            <a:ext cx="13163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10800000" flipV="1">
            <a:off x="2971800" y="2971800"/>
            <a:ext cx="228600" cy="228599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flipH="1">
            <a:off x="5814396" y="4048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MarkCommand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0" name="Rectangle 11"/>
          <p:cNvSpPr/>
          <p:nvPr/>
        </p:nvSpPr>
        <p:spPr>
          <a:xfrm flipH="1">
            <a:off x="5819196" y="3667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HelpCommand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flipH="1">
            <a:off x="5819197" y="4429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SearchCommand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flipH="1">
            <a:off x="5819198" y="4810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ExitCommand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2195" name="Rectangle 11"/>
          <p:cNvSpPr/>
          <p:nvPr/>
        </p:nvSpPr>
        <p:spPr>
          <a:xfrm flipH="1">
            <a:off x="5819198" y="1107968"/>
            <a:ext cx="1343602" cy="33983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AddCommand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2206" name="Elbow Connector 2205"/>
          <p:cNvCxnSpPr>
            <a:stCxn id="8" idx="3"/>
            <a:endCxn id="110" idx="3"/>
          </p:cNvCxnSpPr>
          <p:nvPr/>
        </p:nvCxnSpPr>
        <p:spPr>
          <a:xfrm>
            <a:off x="5357124" y="2802253"/>
            <a:ext cx="462072" cy="1012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9" name="Elbow Connector 2208"/>
          <p:cNvCxnSpPr>
            <a:stCxn id="8" idx="3"/>
            <a:endCxn id="109" idx="3"/>
          </p:cNvCxnSpPr>
          <p:nvPr/>
        </p:nvCxnSpPr>
        <p:spPr>
          <a:xfrm>
            <a:off x="5357124" y="2802253"/>
            <a:ext cx="457272" cy="1393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2" name="Elbow Connector 2211"/>
          <p:cNvCxnSpPr>
            <a:stCxn id="8" idx="3"/>
            <a:endCxn id="111" idx="3"/>
          </p:cNvCxnSpPr>
          <p:nvPr/>
        </p:nvCxnSpPr>
        <p:spPr>
          <a:xfrm>
            <a:off x="5357124" y="2802253"/>
            <a:ext cx="462073" cy="1774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5" name="Elbow Connector 2214"/>
          <p:cNvCxnSpPr>
            <a:stCxn id="160" idx="3"/>
            <a:endCxn id="8" idx="3"/>
          </p:cNvCxnSpPr>
          <p:nvPr/>
        </p:nvCxnSpPr>
        <p:spPr>
          <a:xfrm rot="10800000">
            <a:off x="5357124" y="2802253"/>
            <a:ext cx="462074" cy="2155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11"/>
          <p:cNvSpPr/>
          <p:nvPr/>
        </p:nvSpPr>
        <p:spPr>
          <a:xfrm flipH="1">
            <a:off x="3581400" y="4191000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&lt;&lt;interface&gt;&gt;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3" name="Elbow Connector 62"/>
          <p:cNvCxnSpPr>
            <a:stCxn id="146" idx="1"/>
            <a:endCxn id="66" idx="3"/>
          </p:cNvCxnSpPr>
          <p:nvPr/>
        </p:nvCxnSpPr>
        <p:spPr>
          <a:xfrm>
            <a:off x="3157000" y="3754780"/>
            <a:ext cx="424400" cy="609600"/>
          </a:xfrm>
          <a:prstGeom prst="bentConnector3">
            <a:avLst>
              <a:gd name="adj1" fmla="val 4569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71" idx="1"/>
          </p:cNvCxnSpPr>
          <p:nvPr/>
        </p:nvCxnSpPr>
        <p:spPr>
          <a:xfrm flipV="1">
            <a:off x="3167598" y="4419600"/>
            <a:ext cx="185202" cy="630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44" idx="1"/>
          </p:cNvCxnSpPr>
          <p:nvPr/>
        </p:nvCxnSpPr>
        <p:spPr>
          <a:xfrm flipV="1">
            <a:off x="3157000" y="4343400"/>
            <a:ext cx="195800" cy="249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45" idx="1"/>
          </p:cNvCxnSpPr>
          <p:nvPr/>
        </p:nvCxnSpPr>
        <p:spPr>
          <a:xfrm flipV="1">
            <a:off x="3153679" y="3810000"/>
            <a:ext cx="199121" cy="366948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352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495800" y="2590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>
            <a:off x="4220351" y="2760681"/>
            <a:ext cx="275449" cy="34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5903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6762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7629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6201" y="3343846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981200" y="38100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541120" y="3543300"/>
            <a:ext cx="401980" cy="4781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16200000" flipH="1">
            <a:off x="4402514" y="323517"/>
            <a:ext cx="95134" cy="4438601"/>
          </a:xfrm>
          <a:prstGeom prst="bentConnector3">
            <a:avLst>
              <a:gd name="adj1" fmla="val -118796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22510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905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9867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19696" y="17575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667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/>
          <p:cNvSpPr/>
          <p:nvPr/>
        </p:nvSpPr>
        <p:spPr>
          <a:xfrm>
            <a:off x="7696201" y="22860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696200" y="26670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3" idx="3"/>
            <a:endCxn id="77" idx="1"/>
          </p:cNvCxnSpPr>
          <p:nvPr/>
        </p:nvCxnSpPr>
        <p:spPr>
          <a:xfrm>
            <a:off x="7246448" y="2753690"/>
            <a:ext cx="449752" cy="32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696200" y="3039046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>
            <a:stCxn id="73" idx="3"/>
            <a:endCxn id="87" idx="1"/>
          </p:cNvCxnSpPr>
          <p:nvPr/>
        </p:nvCxnSpPr>
        <p:spPr>
          <a:xfrm>
            <a:off x="7246448" y="2753690"/>
            <a:ext cx="449752" cy="4041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endCxn id="74" idx="1"/>
          </p:cNvCxnSpPr>
          <p:nvPr/>
        </p:nvCxnSpPr>
        <p:spPr>
          <a:xfrm rot="5400000" flipH="1" flipV="1">
            <a:off x="7372351" y="2495550"/>
            <a:ext cx="4191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1" y="1923177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endCxn id="90" idx="1"/>
          </p:cNvCxnSpPr>
          <p:nvPr/>
        </p:nvCxnSpPr>
        <p:spPr>
          <a:xfrm rot="5400000" flipH="1" flipV="1">
            <a:off x="7296151" y="2208927"/>
            <a:ext cx="5715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stCxn id="73" idx="3"/>
            <a:endCxn id="85" idx="1"/>
          </p:cNvCxnSpPr>
          <p:nvPr/>
        </p:nvCxnSpPr>
        <p:spPr>
          <a:xfrm>
            <a:off x="7246448" y="2753690"/>
            <a:ext cx="449753" cy="7089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1161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2766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XmlAdaptedItem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+mj-lt"/>
                <a:ea typeface="Adobe Heiti Std R" panose="020B0400000000000000" pitchFamily="34" charset="-128"/>
              </a:rPr>
              <a:t>d</a:t>
            </a:r>
            <a:r>
              <a:rPr lang="en-SG" sz="1600" dirty="0" smtClean="0">
                <a:latin typeface="+mj-lt"/>
                <a:ea typeface="Adobe Heiti Std R" panose="020B0400000000000000" pitchFamily="34" charset="-128"/>
              </a:rPr>
              <a:t>owat!</a:t>
            </a:r>
            <a:endParaRPr lang="en-SG" sz="1600" dirty="0">
              <a:latin typeface="+mj-lt"/>
              <a:ea typeface="Adobe Heiti Std R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6800" y="0"/>
            <a:ext cx="381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Multiply 4"/>
          <p:cNvSpPr/>
          <p:nvPr/>
        </p:nvSpPr>
        <p:spPr>
          <a:xfrm>
            <a:off x="8763000" y="76200"/>
            <a:ext cx="228600" cy="2286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05800" y="76200"/>
            <a:ext cx="2286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Minus 6"/>
          <p:cNvSpPr/>
          <p:nvPr/>
        </p:nvSpPr>
        <p:spPr>
          <a:xfrm>
            <a:off x="8001000" y="152400"/>
            <a:ext cx="228600" cy="4571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6200" y="381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bg1"/>
                </a:solidFill>
              </a:rPr>
              <a:t>File     Help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>
                <a:solidFill>
                  <a:schemeClr val="bg1">
                    <a:lumMod val="75000"/>
                  </a:schemeClr>
                </a:solidFill>
              </a:rPr>
              <a:t>Enter command here…</a:t>
            </a:r>
            <a:endParaRPr lang="en-S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219200"/>
            <a:ext cx="8991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 smtClean="0">
                <a:solidFill>
                  <a:schemeClr val="tx1"/>
                </a:solidFill>
              </a:rPr>
              <a:t>Added </a:t>
            </a:r>
            <a:r>
              <a:rPr lang="en-SG" sz="1400" dirty="0" smtClean="0">
                <a:solidFill>
                  <a:srgbClr val="00B0F0"/>
                </a:solidFill>
              </a:rPr>
              <a:t>Task</a:t>
            </a:r>
            <a:r>
              <a:rPr lang="en-SG" sz="1400" dirty="0" smtClean="0">
                <a:solidFill>
                  <a:schemeClr val="tx1"/>
                </a:solidFill>
              </a:rPr>
              <a:t>: CS2103 Project </a:t>
            </a:r>
            <a:r>
              <a:rPr lang="en-SG" sz="1400" dirty="0" smtClean="0">
                <a:solidFill>
                  <a:srgbClr val="00B0F0"/>
                </a:solidFill>
              </a:rPr>
              <a:t>Desc</a:t>
            </a:r>
            <a:r>
              <a:rPr lang="en-SG" sz="1400" dirty="0" smtClean="0">
                <a:solidFill>
                  <a:schemeClr val="tx1"/>
                </a:solidFill>
              </a:rPr>
              <a:t>: Complete v0.0 </a:t>
            </a:r>
            <a:r>
              <a:rPr lang="en-SG" sz="1400" dirty="0" smtClean="0">
                <a:solidFill>
                  <a:srgbClr val="00B0F0"/>
                </a:solidFill>
              </a:rPr>
              <a:t>By</a:t>
            </a:r>
            <a:r>
              <a:rPr lang="en-SG" sz="1400" dirty="0" smtClean="0">
                <a:solidFill>
                  <a:schemeClr val="tx1"/>
                </a:solidFill>
              </a:rPr>
              <a:t>: 7-10-16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44196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accent3">
                    <a:lumMod val="75000"/>
                  </a:schemeClr>
                </a:solidFill>
              </a:rPr>
              <a:t>Event </a:t>
            </a:r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42672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</a:t>
            </a:r>
            <a:r>
              <a:rPr lang="en-SG" sz="1600" dirty="0" smtClean="0">
                <a:solidFill>
                  <a:schemeClr val="tx1"/>
                </a:solidFill>
              </a:rPr>
              <a:t>High School Gathering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Desc</a:t>
            </a:r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Bugis Nando’s at 7pm</a:t>
            </a: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SG" sz="1100" dirty="0" smtClean="0"/>
              <a:t>   </a:t>
            </a:r>
            <a:r>
              <a:rPr lang="en-SG" sz="1100" dirty="0" smtClean="0">
                <a:solidFill>
                  <a:schemeClr val="tx1"/>
                </a:solidFill>
              </a:rPr>
              <a:t>20-10-16      </a:t>
            </a:r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SG" sz="1100" dirty="0" smtClean="0">
                <a:solidFill>
                  <a:schemeClr val="tx1"/>
                </a:solidFill>
              </a:rPr>
              <a:t>       20-10-16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44958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 smtClean="0">
                <a:solidFill>
                  <a:schemeClr val="tx1"/>
                </a:solidFill>
              </a:rPr>
              <a:t>  Sociology Essay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3581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SG" sz="1600" dirty="0" smtClean="0">
                <a:solidFill>
                  <a:schemeClr val="tx1"/>
                </a:solidFill>
              </a:rPr>
              <a:t>  CS2103 Project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SG" sz="1100" dirty="0" smtClean="0"/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Complete v0.0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205</Words>
  <Application>Microsoft Office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Heiti Std R</vt:lpstr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84</cp:revision>
  <dcterms:created xsi:type="dcterms:W3CDTF">2016-07-22T14:33:02Z</dcterms:created>
  <dcterms:modified xsi:type="dcterms:W3CDTF">2016-10-13T08:12:51Z</dcterms:modified>
</cp:coreProperties>
</file>