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6" r:id="rId4"/>
    <p:sldId id="260" r:id="rId5"/>
    <p:sldId id="261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2" d="100"/>
          <a:sy n="82" d="100"/>
        </p:scale>
        <p:origin x="1474" y="6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dowat</a:t>
            </a:r>
            <a:r>
              <a:rPr lang="en-US" dirty="0"/>
              <a:t>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loud 50"/>
          <p:cNvSpPr/>
          <p:nvPr/>
        </p:nvSpPr>
        <p:spPr>
          <a:xfrm>
            <a:off x="2650069" y="1447800"/>
            <a:ext cx="914400" cy="533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52" name="Elbow Connector 51"/>
          <p:cNvCxnSpPr>
            <a:stCxn id="2" idx="0"/>
            <a:endCxn id="51" idx="2"/>
          </p:cNvCxnSpPr>
          <p:nvPr/>
        </p:nvCxnSpPr>
        <p:spPr>
          <a:xfrm rot="5400000" flipH="1" flipV="1">
            <a:off x="2222648" y="1760922"/>
            <a:ext cx="476678" cy="383835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Logs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Center</a:t>
            </a: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81000" y="1345880"/>
            <a:ext cx="94598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delete task 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828800" y="1453379"/>
            <a:ext cx="176221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execute(“delete task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deleteTask</a:t>
            </a:r>
            <a:r>
              <a:rPr lang="en-US" sz="1400" dirty="0">
                <a:solidFill>
                  <a:srgbClr val="7030A0"/>
                </a:solidFill>
              </a:rPr>
              <a:t>(t)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TaskBookChangedEvent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TaskBookChangedEvent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handleTaskBookChangedEvent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handleTaskBookChangedEvent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9200" y="1295400"/>
            <a:ext cx="5791200" cy="45720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289105" y="2246696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819399" y="3048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285999" y="1600200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684502" y="2095275"/>
            <a:ext cx="2997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6461516" y="19580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09599" y="28395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6222167" y="2198176"/>
            <a:ext cx="21336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819399" y="5173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819400" y="3534762"/>
            <a:ext cx="1093635" cy="275239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EventListPanel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4521694" y="3801759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EventCard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819399" y="5554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517705" y="2611928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517881" y="2864903"/>
            <a:ext cx="392920" cy="21011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4445493" y="32645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455202" y="3927582"/>
            <a:ext cx="2518279" cy="21011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859310" y="3712691"/>
            <a:ext cx="3462978" cy="45719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6172199" y="1600200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5486399" y="2133600"/>
            <a:ext cx="1110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5186394" y="2509806"/>
            <a:ext cx="1786580" cy="103416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382740" y="2133600"/>
            <a:ext cx="3214028" cy="28647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675811" y="2370823"/>
            <a:ext cx="3158180" cy="2683734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485311" y="2561323"/>
            <a:ext cx="3539180" cy="2683734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4114799" y="1600200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921608" y="-640991"/>
            <a:ext cx="152400" cy="4329982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>
            <a:stCxn id="9" idx="3"/>
            <a:endCxn id="98" idx="1"/>
          </p:cNvCxnSpPr>
          <p:nvPr/>
        </p:nvCxnSpPr>
        <p:spPr>
          <a:xfrm>
            <a:off x="3379634" y="1773580"/>
            <a:ext cx="735165" cy="0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stCxn id="98" idx="3"/>
            <a:endCxn id="73" idx="1"/>
          </p:cNvCxnSpPr>
          <p:nvPr/>
        </p:nvCxnSpPr>
        <p:spPr>
          <a:xfrm>
            <a:off x="5146198" y="1773580"/>
            <a:ext cx="1026001" cy="0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160576" y="4484175"/>
            <a:ext cx="2286002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21066" y="27088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29695" y="2133600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464947" y="1773580"/>
            <a:ext cx="821052" cy="360020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856785" y="2794273"/>
            <a:ext cx="98141" cy="107927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738491" y="1308143"/>
            <a:ext cx="1032821" cy="2683734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888867" y="3287352"/>
            <a:ext cx="110179" cy="115547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4485511" y="1561125"/>
            <a:ext cx="1538782" cy="2683733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6502695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276600" y="2819400"/>
            <a:ext cx="3886200" cy="228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6498372" y="39547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5181600" y="4038600"/>
            <a:ext cx="1981199" cy="76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4" name="Rectangle 11"/>
          <p:cNvSpPr/>
          <p:nvPr/>
        </p:nvSpPr>
        <p:spPr>
          <a:xfrm>
            <a:off x="2819400" y="4038601"/>
            <a:ext cx="1093635" cy="304799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5" name="Rectangle 11"/>
          <p:cNvSpPr/>
          <p:nvPr/>
        </p:nvSpPr>
        <p:spPr>
          <a:xfrm>
            <a:off x="4521694" y="4335159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6" name="Elbow Connector 55"/>
          <p:cNvCxnSpPr>
            <a:stCxn id="54" idx="2"/>
            <a:endCxn id="55" idx="1"/>
          </p:cNvCxnSpPr>
          <p:nvPr/>
        </p:nvCxnSpPr>
        <p:spPr>
          <a:xfrm rot="16200000" flipH="1">
            <a:off x="3888866" y="3820752"/>
            <a:ext cx="110180" cy="115547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Freeform 56"/>
          <p:cNvSpPr/>
          <p:nvPr/>
        </p:nvSpPr>
        <p:spPr>
          <a:xfrm flipV="1">
            <a:off x="5181600" y="4572000"/>
            <a:ext cx="1981200" cy="76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81" name="Elbow Connector 63"/>
          <p:cNvCxnSpPr>
            <a:stCxn id="16" idx="3"/>
            <a:endCxn id="55" idx="3"/>
          </p:cNvCxnSpPr>
          <p:nvPr/>
        </p:nvCxnSpPr>
        <p:spPr>
          <a:xfrm rot="5400000">
            <a:off x="4919694" y="2776506"/>
            <a:ext cx="2319980" cy="103416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5" name="Elbow Connector 84"/>
          <p:cNvCxnSpPr>
            <a:stCxn id="39" idx="2"/>
            <a:endCxn id="54" idx="1"/>
          </p:cNvCxnSpPr>
          <p:nvPr/>
        </p:nvCxnSpPr>
        <p:spPr>
          <a:xfrm rot="16200000" flipH="1">
            <a:off x="2005591" y="3377192"/>
            <a:ext cx="1417500" cy="21011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5" name="Elbow Connector 104"/>
          <p:cNvCxnSpPr>
            <a:stCxn id="39" idx="2"/>
            <a:endCxn id="36" idx="1"/>
          </p:cNvCxnSpPr>
          <p:nvPr/>
        </p:nvCxnSpPr>
        <p:spPr>
          <a:xfrm rot="16200000" flipH="1">
            <a:off x="2264901" y="3117882"/>
            <a:ext cx="898881" cy="21011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8" name="Elbow Connector 63"/>
          <p:cNvCxnSpPr>
            <a:stCxn id="16" idx="3"/>
            <a:endCxn id="54" idx="3"/>
          </p:cNvCxnSpPr>
          <p:nvPr/>
        </p:nvCxnSpPr>
        <p:spPr>
          <a:xfrm rot="5400000">
            <a:off x="4226202" y="1820434"/>
            <a:ext cx="2057401" cy="2683733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9" name="Rectangle 11"/>
          <p:cNvSpPr/>
          <p:nvPr/>
        </p:nvSpPr>
        <p:spPr>
          <a:xfrm>
            <a:off x="2819400" y="47244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CalendarPanel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60" name="Elbow Connector 63"/>
          <p:cNvCxnSpPr>
            <a:stCxn id="39" idx="2"/>
            <a:endCxn id="59" idx="1"/>
          </p:cNvCxnSpPr>
          <p:nvPr/>
        </p:nvCxnSpPr>
        <p:spPr>
          <a:xfrm rot="16200000" flipH="1">
            <a:off x="1679681" y="3703102"/>
            <a:ext cx="2069320" cy="21011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1" name="Elbow Connector 63"/>
          <p:cNvCxnSpPr>
            <a:stCxn id="16" idx="3"/>
            <a:endCxn id="59" idx="3"/>
          </p:cNvCxnSpPr>
          <p:nvPr/>
        </p:nvCxnSpPr>
        <p:spPr>
          <a:xfrm rot="5400000">
            <a:off x="3900292" y="2146344"/>
            <a:ext cx="2709221" cy="2683733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228600" y="533400"/>
            <a:ext cx="8839200" cy="524396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1431237" y="13760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914400" y="274320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2524873" y="1549400"/>
            <a:ext cx="2296817" cy="1187104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011689" y="154654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228600" y="5996555"/>
            <a:ext cx="8839200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4379574" y="260616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8" name="Rectangle 62"/>
          <p:cNvSpPr/>
          <p:nvPr/>
        </p:nvSpPr>
        <p:spPr>
          <a:xfrm>
            <a:off x="2590800" y="2593339"/>
            <a:ext cx="1066800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ParserManager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 flipV="1">
            <a:off x="2008035" y="2766719"/>
            <a:ext cx="582765" cy="14986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4765596" y="2952921"/>
            <a:ext cx="35004" cy="2990679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291491" y="168838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694328" y="240858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829580" y="2584104"/>
            <a:ext cx="84820" cy="3324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>
            <a:off x="3657600" y="2766719"/>
            <a:ext cx="721974" cy="12822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1447800" y="3089960"/>
            <a:ext cx="13418" cy="2929840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228600" y="181208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5400000" flipH="1" flipV="1">
            <a:off x="3044888" y="1022492"/>
            <a:ext cx="137039" cy="3304378"/>
          </a:xfrm>
          <a:prstGeom prst="bentConnector3">
            <a:avLst>
              <a:gd name="adj1" fmla="val 266814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3628472" y="217507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537405" y="135280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2545469" y="125044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438400" y="252729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3602489" y="2802840"/>
            <a:ext cx="685800" cy="230832"/>
            <a:chOff x="2797314" y="807932"/>
            <a:chExt cx="685800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04" name="Rectangle 11"/>
          <p:cNvSpPr/>
          <p:nvPr/>
        </p:nvSpPr>
        <p:spPr>
          <a:xfrm flipH="1">
            <a:off x="5819198" y="1558239"/>
            <a:ext cx="1343602" cy="346761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err="1">
                <a:solidFill>
                  <a:srgbClr val="0070C0"/>
                </a:solidFill>
              </a:rPr>
              <a:t>HelpCommand</a:t>
            </a:r>
            <a:endParaRPr lang="en-SG" sz="900" b="1" dirty="0">
              <a:solidFill>
                <a:srgbClr val="0070C0"/>
              </a:solidFill>
            </a:endParaRPr>
          </a:p>
        </p:txBody>
      </p:sp>
      <p:sp>
        <p:nvSpPr>
          <p:cNvPr id="105" name="Isosceles Triangle 102"/>
          <p:cNvSpPr/>
          <p:nvPr/>
        </p:nvSpPr>
        <p:spPr>
          <a:xfrm rot="5400000" flipV="1">
            <a:off x="5134110" y="2714491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6" name="Rectangle 11"/>
          <p:cNvSpPr/>
          <p:nvPr/>
        </p:nvSpPr>
        <p:spPr>
          <a:xfrm flipH="1">
            <a:off x="5820675" y="2015439"/>
            <a:ext cx="1343602" cy="346761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err="1">
                <a:solidFill>
                  <a:srgbClr val="0070C0"/>
                </a:solidFill>
              </a:rPr>
              <a:t>EditCommand</a:t>
            </a:r>
            <a:endParaRPr lang="en-SG" sz="900" b="1" dirty="0">
              <a:solidFill>
                <a:srgbClr val="0070C0"/>
              </a:solidFill>
            </a:endParaRPr>
          </a:p>
        </p:txBody>
      </p:sp>
      <p:cxnSp>
        <p:nvCxnSpPr>
          <p:cNvPr id="108" name="Elbow Connector 63"/>
          <p:cNvCxnSpPr>
            <a:stCxn id="104" idx="3"/>
            <a:endCxn id="105" idx="3"/>
          </p:cNvCxnSpPr>
          <p:nvPr/>
        </p:nvCxnSpPr>
        <p:spPr>
          <a:xfrm rot="10800000" flipV="1">
            <a:off x="5357124" y="1731619"/>
            <a:ext cx="462074" cy="1070633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Elbow Connector 63"/>
          <p:cNvCxnSpPr>
            <a:stCxn id="105" idx="3"/>
            <a:endCxn id="106" idx="3"/>
          </p:cNvCxnSpPr>
          <p:nvPr/>
        </p:nvCxnSpPr>
        <p:spPr>
          <a:xfrm flipV="1">
            <a:off x="5357124" y="2188820"/>
            <a:ext cx="463551" cy="613433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1" name="Rectangle 11"/>
          <p:cNvSpPr/>
          <p:nvPr/>
        </p:nvSpPr>
        <p:spPr>
          <a:xfrm flipH="1">
            <a:off x="5825473" y="2472639"/>
            <a:ext cx="1343602" cy="346761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err="1">
                <a:solidFill>
                  <a:srgbClr val="0070C0"/>
                </a:solidFill>
              </a:rPr>
              <a:t>FindCommand</a:t>
            </a:r>
            <a:endParaRPr lang="en-SG" sz="900" b="1" dirty="0">
              <a:solidFill>
                <a:srgbClr val="0070C0"/>
              </a:solidFill>
            </a:endParaRPr>
          </a:p>
        </p:txBody>
      </p:sp>
      <p:cxnSp>
        <p:nvCxnSpPr>
          <p:cNvPr id="112" name="Elbow Connector 63"/>
          <p:cNvCxnSpPr>
            <a:stCxn id="105" idx="3"/>
            <a:endCxn id="111" idx="3"/>
          </p:cNvCxnSpPr>
          <p:nvPr/>
        </p:nvCxnSpPr>
        <p:spPr>
          <a:xfrm flipV="1">
            <a:off x="5357124" y="2646020"/>
            <a:ext cx="468349" cy="156233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5" name="Rectangle 114"/>
          <p:cNvSpPr/>
          <p:nvPr/>
        </p:nvSpPr>
        <p:spPr>
          <a:xfrm flipH="1">
            <a:off x="5819196" y="3429000"/>
            <a:ext cx="1343602" cy="30480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err="1">
                <a:solidFill>
                  <a:srgbClr val="0070C0"/>
                </a:solidFill>
              </a:rPr>
              <a:t>ListCommand</a:t>
            </a:r>
            <a:endParaRPr lang="en-SG" sz="900" b="1" dirty="0">
              <a:solidFill>
                <a:srgbClr val="0070C0"/>
              </a:solidFill>
            </a:endParaRPr>
          </a:p>
        </p:txBody>
      </p:sp>
      <p:sp>
        <p:nvSpPr>
          <p:cNvPr id="116" name="Rectangle 11"/>
          <p:cNvSpPr/>
          <p:nvPr/>
        </p:nvSpPr>
        <p:spPr>
          <a:xfrm flipH="1">
            <a:off x="5823996" y="2971800"/>
            <a:ext cx="1343602" cy="30480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err="1">
                <a:solidFill>
                  <a:srgbClr val="0070C0"/>
                </a:solidFill>
              </a:rPr>
              <a:t>UndoCommand</a:t>
            </a:r>
            <a:endParaRPr lang="en-SG" sz="900" b="1" dirty="0">
              <a:solidFill>
                <a:srgbClr val="0070C0"/>
              </a:solidFill>
            </a:endParaRPr>
          </a:p>
        </p:txBody>
      </p:sp>
      <p:cxnSp>
        <p:nvCxnSpPr>
          <p:cNvPr id="117" name="Elbow Connector 116"/>
          <p:cNvCxnSpPr>
            <a:stCxn id="128" idx="3"/>
            <a:endCxn id="105" idx="3"/>
          </p:cNvCxnSpPr>
          <p:nvPr/>
        </p:nvCxnSpPr>
        <p:spPr>
          <a:xfrm rot="10800000" flipV="1">
            <a:off x="5357124" y="1276907"/>
            <a:ext cx="462074" cy="1525345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2" name="Elbow Connector 121"/>
          <p:cNvCxnSpPr>
            <a:stCxn id="105" idx="3"/>
            <a:endCxn id="115" idx="3"/>
          </p:cNvCxnSpPr>
          <p:nvPr/>
        </p:nvCxnSpPr>
        <p:spPr>
          <a:xfrm>
            <a:off x="5357124" y="2802253"/>
            <a:ext cx="462072" cy="779147"/>
          </a:xfrm>
          <a:prstGeom prst="bentConnector3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3" name="Elbow Connector 122"/>
          <p:cNvCxnSpPr>
            <a:stCxn id="116" idx="3"/>
            <a:endCxn id="105" idx="3"/>
          </p:cNvCxnSpPr>
          <p:nvPr/>
        </p:nvCxnSpPr>
        <p:spPr>
          <a:xfrm rot="10800000">
            <a:off x="5357124" y="2802254"/>
            <a:ext cx="466872" cy="321947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4" name="Rectangle 123"/>
          <p:cNvSpPr/>
          <p:nvPr/>
        </p:nvSpPr>
        <p:spPr>
          <a:xfrm flipH="1">
            <a:off x="5814396" y="4343400"/>
            <a:ext cx="1343602" cy="30480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err="1">
                <a:solidFill>
                  <a:srgbClr val="0070C0"/>
                </a:solidFill>
              </a:rPr>
              <a:t>MarkCommand</a:t>
            </a:r>
            <a:endParaRPr lang="en-SG" sz="900" b="1" dirty="0">
              <a:solidFill>
                <a:srgbClr val="0070C0"/>
              </a:solidFill>
            </a:endParaRPr>
          </a:p>
        </p:txBody>
      </p:sp>
      <p:sp>
        <p:nvSpPr>
          <p:cNvPr id="125" name="Rectangle 11"/>
          <p:cNvSpPr/>
          <p:nvPr/>
        </p:nvSpPr>
        <p:spPr>
          <a:xfrm flipH="1">
            <a:off x="5819196" y="3886200"/>
            <a:ext cx="1343602" cy="30480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err="1">
                <a:solidFill>
                  <a:srgbClr val="0070C0"/>
                </a:solidFill>
              </a:rPr>
              <a:t>SaveCommand</a:t>
            </a:r>
            <a:endParaRPr lang="en-SG" sz="900" b="1" dirty="0">
              <a:solidFill>
                <a:srgbClr val="0070C0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 flipH="1">
            <a:off x="5819197" y="4800600"/>
            <a:ext cx="1343602" cy="30480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err="1">
                <a:solidFill>
                  <a:srgbClr val="0070C0"/>
                </a:solidFill>
              </a:rPr>
              <a:t>DeleteCommand</a:t>
            </a:r>
            <a:endParaRPr lang="en-SG" sz="900" b="1" dirty="0">
              <a:solidFill>
                <a:srgbClr val="0070C0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 flipH="1">
            <a:off x="5819198" y="5257800"/>
            <a:ext cx="1343602" cy="30480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err="1">
                <a:solidFill>
                  <a:srgbClr val="0070C0"/>
                </a:solidFill>
              </a:rPr>
              <a:t>ExitCommand</a:t>
            </a:r>
            <a:endParaRPr lang="en-SG" sz="900" b="1" dirty="0">
              <a:solidFill>
                <a:srgbClr val="0070C0"/>
              </a:solidFill>
            </a:endParaRPr>
          </a:p>
        </p:txBody>
      </p:sp>
      <p:sp>
        <p:nvSpPr>
          <p:cNvPr id="128" name="Rectangle 11"/>
          <p:cNvSpPr/>
          <p:nvPr/>
        </p:nvSpPr>
        <p:spPr>
          <a:xfrm flipH="1">
            <a:off x="5819198" y="1107967"/>
            <a:ext cx="1343602" cy="337881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err="1">
                <a:solidFill>
                  <a:srgbClr val="0070C0"/>
                </a:solidFill>
              </a:rPr>
              <a:t>AddCommand</a:t>
            </a:r>
            <a:endParaRPr lang="en-SG" sz="900" b="1" dirty="0">
              <a:solidFill>
                <a:srgbClr val="0070C0"/>
              </a:solidFill>
            </a:endParaRPr>
          </a:p>
        </p:txBody>
      </p:sp>
      <p:cxnSp>
        <p:nvCxnSpPr>
          <p:cNvPr id="129" name="Elbow Connector 128"/>
          <p:cNvCxnSpPr>
            <a:stCxn id="105" idx="3"/>
            <a:endCxn id="125" idx="3"/>
          </p:cNvCxnSpPr>
          <p:nvPr/>
        </p:nvCxnSpPr>
        <p:spPr>
          <a:xfrm>
            <a:off x="5357124" y="2802253"/>
            <a:ext cx="462072" cy="1236347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0" name="Elbow Connector 129"/>
          <p:cNvCxnSpPr>
            <a:stCxn id="105" idx="3"/>
            <a:endCxn id="124" idx="3"/>
          </p:cNvCxnSpPr>
          <p:nvPr/>
        </p:nvCxnSpPr>
        <p:spPr>
          <a:xfrm>
            <a:off x="5357124" y="2802253"/>
            <a:ext cx="457272" cy="1693547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105" idx="3"/>
            <a:endCxn id="126" idx="3"/>
          </p:cNvCxnSpPr>
          <p:nvPr/>
        </p:nvCxnSpPr>
        <p:spPr>
          <a:xfrm>
            <a:off x="5357124" y="2802253"/>
            <a:ext cx="462073" cy="2150747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131"/>
          <p:cNvCxnSpPr>
            <a:stCxn id="127" idx="3"/>
            <a:endCxn id="105" idx="3"/>
          </p:cNvCxnSpPr>
          <p:nvPr/>
        </p:nvCxnSpPr>
        <p:spPr>
          <a:xfrm rot="10800000">
            <a:off x="5357124" y="2802254"/>
            <a:ext cx="462074" cy="2607947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9" name="Rectangle 11"/>
          <p:cNvSpPr/>
          <p:nvPr/>
        </p:nvSpPr>
        <p:spPr>
          <a:xfrm flipH="1">
            <a:off x="7620000" y="914400"/>
            <a:ext cx="1295400" cy="30480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err="1">
                <a:solidFill>
                  <a:srgbClr val="0070C0"/>
                </a:solidFill>
              </a:rPr>
              <a:t>AddTaskCommand</a:t>
            </a:r>
            <a:endParaRPr lang="en-SG" sz="900" b="1" dirty="0">
              <a:solidFill>
                <a:srgbClr val="0070C0"/>
              </a:solidFill>
            </a:endParaRPr>
          </a:p>
        </p:txBody>
      </p:sp>
      <p:sp>
        <p:nvSpPr>
          <p:cNvPr id="70" name="Rectangle 11"/>
          <p:cNvSpPr/>
          <p:nvPr/>
        </p:nvSpPr>
        <p:spPr>
          <a:xfrm flipH="1">
            <a:off x="7620000" y="1295400"/>
            <a:ext cx="1295400" cy="30480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err="1">
                <a:solidFill>
                  <a:srgbClr val="0070C0"/>
                </a:solidFill>
              </a:rPr>
              <a:t>AddEventCommand</a:t>
            </a:r>
            <a:endParaRPr lang="en-SG" sz="900" b="1" dirty="0">
              <a:solidFill>
                <a:srgbClr val="0070C0"/>
              </a:solidFill>
            </a:endParaRPr>
          </a:p>
        </p:txBody>
      </p:sp>
      <p:sp>
        <p:nvSpPr>
          <p:cNvPr id="71" name="Rectangle 11"/>
          <p:cNvSpPr/>
          <p:nvPr/>
        </p:nvSpPr>
        <p:spPr>
          <a:xfrm flipH="1">
            <a:off x="7620000" y="1828800"/>
            <a:ext cx="1295400" cy="30480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err="1">
                <a:solidFill>
                  <a:srgbClr val="0070C0"/>
                </a:solidFill>
              </a:rPr>
              <a:t>EditTaskCommand</a:t>
            </a:r>
            <a:endParaRPr lang="en-SG" sz="900" b="1" dirty="0">
              <a:solidFill>
                <a:srgbClr val="0070C0"/>
              </a:solidFill>
            </a:endParaRPr>
          </a:p>
        </p:txBody>
      </p:sp>
      <p:sp>
        <p:nvSpPr>
          <p:cNvPr id="72" name="Rectangle 11"/>
          <p:cNvSpPr/>
          <p:nvPr/>
        </p:nvSpPr>
        <p:spPr>
          <a:xfrm flipH="1">
            <a:off x="7620000" y="2209800"/>
            <a:ext cx="1295400" cy="30480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err="1">
                <a:solidFill>
                  <a:srgbClr val="0070C0"/>
                </a:solidFill>
              </a:rPr>
              <a:t>EditEventCommand</a:t>
            </a:r>
            <a:endParaRPr lang="en-SG" sz="900" b="1" dirty="0">
              <a:solidFill>
                <a:srgbClr val="0070C0"/>
              </a:solidFill>
            </a:endParaRPr>
          </a:p>
        </p:txBody>
      </p:sp>
      <p:sp>
        <p:nvSpPr>
          <p:cNvPr id="73" name="Rectangle 11"/>
          <p:cNvSpPr/>
          <p:nvPr/>
        </p:nvSpPr>
        <p:spPr>
          <a:xfrm flipH="1">
            <a:off x="7620000" y="4572000"/>
            <a:ext cx="1295400" cy="30480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err="1">
                <a:solidFill>
                  <a:srgbClr val="0070C0"/>
                </a:solidFill>
              </a:rPr>
              <a:t>DeleteTaskCommand</a:t>
            </a:r>
            <a:endParaRPr lang="en-SG" sz="900" b="1" dirty="0">
              <a:solidFill>
                <a:srgbClr val="0070C0"/>
              </a:solidFill>
            </a:endParaRPr>
          </a:p>
        </p:txBody>
      </p:sp>
      <p:sp>
        <p:nvSpPr>
          <p:cNvPr id="74" name="Rectangle 11"/>
          <p:cNvSpPr/>
          <p:nvPr/>
        </p:nvSpPr>
        <p:spPr>
          <a:xfrm flipH="1">
            <a:off x="7620000" y="4953000"/>
            <a:ext cx="1295400" cy="30480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err="1">
                <a:solidFill>
                  <a:srgbClr val="0070C0"/>
                </a:solidFill>
              </a:rPr>
              <a:t>DeleteEventCommand</a:t>
            </a:r>
            <a:endParaRPr lang="en-SG" sz="900" b="1" dirty="0">
              <a:solidFill>
                <a:srgbClr val="0070C0"/>
              </a:solidFill>
            </a:endParaRPr>
          </a:p>
        </p:txBody>
      </p:sp>
      <p:sp>
        <p:nvSpPr>
          <p:cNvPr id="75" name="Rectangle 11"/>
          <p:cNvSpPr/>
          <p:nvPr/>
        </p:nvSpPr>
        <p:spPr>
          <a:xfrm flipH="1">
            <a:off x="7620000" y="3200400"/>
            <a:ext cx="1295400" cy="30480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err="1">
                <a:solidFill>
                  <a:srgbClr val="0070C0"/>
                </a:solidFill>
              </a:rPr>
              <a:t>ListTaskCommand</a:t>
            </a:r>
            <a:endParaRPr lang="en-SG" sz="900" b="1" dirty="0">
              <a:solidFill>
                <a:srgbClr val="0070C0"/>
              </a:solidFill>
            </a:endParaRPr>
          </a:p>
        </p:txBody>
      </p:sp>
      <p:sp>
        <p:nvSpPr>
          <p:cNvPr id="76" name="Rectangle 11"/>
          <p:cNvSpPr/>
          <p:nvPr/>
        </p:nvSpPr>
        <p:spPr>
          <a:xfrm flipH="1">
            <a:off x="7620000" y="3581400"/>
            <a:ext cx="1295400" cy="30480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err="1">
                <a:solidFill>
                  <a:srgbClr val="0070C0"/>
                </a:solidFill>
              </a:rPr>
              <a:t>ListEventCommand</a:t>
            </a:r>
            <a:endParaRPr lang="en-SG" sz="900" b="1" dirty="0">
              <a:solidFill>
                <a:srgbClr val="0070C0"/>
              </a:solidFill>
            </a:endParaRPr>
          </a:p>
        </p:txBody>
      </p:sp>
      <p:cxnSp>
        <p:nvCxnSpPr>
          <p:cNvPr id="46" name="Elbow Connector 45"/>
          <p:cNvCxnSpPr>
            <a:stCxn id="128" idx="1"/>
            <a:endCxn id="70" idx="3"/>
          </p:cNvCxnSpPr>
          <p:nvPr/>
        </p:nvCxnSpPr>
        <p:spPr>
          <a:xfrm>
            <a:off x="7162800" y="1276908"/>
            <a:ext cx="457200" cy="170892"/>
          </a:xfrm>
          <a:prstGeom prst="bentConnector3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93"/>
          <p:cNvCxnSpPr>
            <a:stCxn id="128" idx="1"/>
            <a:endCxn id="69" idx="3"/>
          </p:cNvCxnSpPr>
          <p:nvPr/>
        </p:nvCxnSpPr>
        <p:spPr>
          <a:xfrm flipV="1">
            <a:off x="7162800" y="1066800"/>
            <a:ext cx="457200" cy="210108"/>
          </a:xfrm>
          <a:prstGeom prst="bentConnector3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96"/>
          <p:cNvCxnSpPr>
            <a:stCxn id="106" idx="1"/>
          </p:cNvCxnSpPr>
          <p:nvPr/>
        </p:nvCxnSpPr>
        <p:spPr>
          <a:xfrm>
            <a:off x="7164277" y="2188820"/>
            <a:ext cx="455723" cy="173380"/>
          </a:xfrm>
          <a:prstGeom prst="bentConnector3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8" name="Elbow Connector 97"/>
          <p:cNvCxnSpPr>
            <a:stCxn id="106" idx="1"/>
          </p:cNvCxnSpPr>
          <p:nvPr/>
        </p:nvCxnSpPr>
        <p:spPr>
          <a:xfrm flipV="1">
            <a:off x="7164277" y="1981200"/>
            <a:ext cx="455723" cy="207620"/>
          </a:xfrm>
          <a:prstGeom prst="bentConnector3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2" name="Elbow Connector 101"/>
          <p:cNvCxnSpPr/>
          <p:nvPr/>
        </p:nvCxnSpPr>
        <p:spPr>
          <a:xfrm>
            <a:off x="7162800" y="3581400"/>
            <a:ext cx="457200" cy="170892"/>
          </a:xfrm>
          <a:prstGeom prst="bentConnector3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3" name="Elbow Connector 102"/>
          <p:cNvCxnSpPr/>
          <p:nvPr/>
        </p:nvCxnSpPr>
        <p:spPr>
          <a:xfrm flipV="1">
            <a:off x="7162800" y="3371292"/>
            <a:ext cx="457200" cy="210108"/>
          </a:xfrm>
          <a:prstGeom prst="bentConnector3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3" name="Elbow Connector 132"/>
          <p:cNvCxnSpPr/>
          <p:nvPr/>
        </p:nvCxnSpPr>
        <p:spPr>
          <a:xfrm>
            <a:off x="7162800" y="4953000"/>
            <a:ext cx="457200" cy="170892"/>
          </a:xfrm>
          <a:prstGeom prst="bentConnector3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4" name="Elbow Connector 133"/>
          <p:cNvCxnSpPr/>
          <p:nvPr/>
        </p:nvCxnSpPr>
        <p:spPr>
          <a:xfrm flipV="1">
            <a:off x="7162800" y="4742892"/>
            <a:ext cx="457200" cy="210108"/>
          </a:xfrm>
          <a:prstGeom prst="bentConnector3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09" name="Rectangle 11"/>
          <p:cNvSpPr/>
          <p:nvPr/>
        </p:nvSpPr>
        <p:spPr>
          <a:xfrm flipH="1">
            <a:off x="1970602" y="4419600"/>
            <a:ext cx="1186398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ListParser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210" name="Rectangle 11"/>
          <p:cNvSpPr/>
          <p:nvPr/>
        </p:nvSpPr>
        <p:spPr>
          <a:xfrm flipH="1">
            <a:off x="1967281" y="4003568"/>
            <a:ext cx="1186398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EditParser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211" name="Rectangle 11"/>
          <p:cNvSpPr/>
          <p:nvPr/>
        </p:nvSpPr>
        <p:spPr>
          <a:xfrm flipH="1">
            <a:off x="1970602" y="3581400"/>
            <a:ext cx="1186398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212" name="Rectangle 11"/>
          <p:cNvSpPr/>
          <p:nvPr/>
        </p:nvSpPr>
        <p:spPr>
          <a:xfrm flipH="1">
            <a:off x="1981200" y="4876800"/>
            <a:ext cx="1186398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70C0"/>
                </a:solidFill>
              </a:rPr>
              <a:t>. . .</a:t>
            </a:r>
            <a:endParaRPr lang="en-SG" sz="1200" b="1" dirty="0">
              <a:solidFill>
                <a:srgbClr val="0070C0"/>
              </a:solidFill>
            </a:endParaRPr>
          </a:p>
        </p:txBody>
      </p:sp>
      <p:cxnSp>
        <p:nvCxnSpPr>
          <p:cNvPr id="213" name="Elbow Connector 212"/>
          <p:cNvCxnSpPr>
            <a:stCxn id="218" idx="3"/>
          </p:cNvCxnSpPr>
          <p:nvPr/>
        </p:nvCxnSpPr>
        <p:spPr>
          <a:xfrm rot="5400000">
            <a:off x="2266949" y="2609850"/>
            <a:ext cx="228603" cy="1409700"/>
          </a:xfrm>
          <a:prstGeom prst="bentConnector2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4" name="Elbow Connector 213"/>
          <p:cNvCxnSpPr>
            <a:endCxn id="211" idx="3"/>
          </p:cNvCxnSpPr>
          <p:nvPr/>
        </p:nvCxnSpPr>
        <p:spPr>
          <a:xfrm rot="16200000" flipH="1">
            <a:off x="1660611" y="3444789"/>
            <a:ext cx="325780" cy="294202"/>
          </a:xfrm>
          <a:prstGeom prst="bentConnector2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5" name="Elbow Connector 214"/>
          <p:cNvCxnSpPr>
            <a:endCxn id="212" idx="3"/>
          </p:cNvCxnSpPr>
          <p:nvPr/>
        </p:nvCxnSpPr>
        <p:spPr>
          <a:xfrm rot="16200000" flipH="1">
            <a:off x="1170610" y="4239590"/>
            <a:ext cx="1316380" cy="304800"/>
          </a:xfrm>
          <a:prstGeom prst="bentConnector2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6" name="Straight Connector 215"/>
          <p:cNvCxnSpPr/>
          <p:nvPr/>
        </p:nvCxnSpPr>
        <p:spPr>
          <a:xfrm flipH="1">
            <a:off x="1676400" y="4191000"/>
            <a:ext cx="304800" cy="0"/>
          </a:xfrm>
          <a:prstGeom prst="line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7" name="Straight Connector 216"/>
          <p:cNvCxnSpPr/>
          <p:nvPr/>
        </p:nvCxnSpPr>
        <p:spPr>
          <a:xfrm flipH="1">
            <a:off x="1676400" y="4572000"/>
            <a:ext cx="304800" cy="0"/>
          </a:xfrm>
          <a:prstGeom prst="line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8" name="Isosceles Triangle 102"/>
          <p:cNvSpPr/>
          <p:nvPr/>
        </p:nvSpPr>
        <p:spPr>
          <a:xfrm rot="10800000" flipV="1">
            <a:off x="2971800" y="2971800"/>
            <a:ext cx="228600" cy="228599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219" name="Rectangle 11"/>
          <p:cNvSpPr/>
          <p:nvPr/>
        </p:nvSpPr>
        <p:spPr>
          <a:xfrm flipH="1">
            <a:off x="3581400" y="4191000"/>
            <a:ext cx="1066800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&lt;&lt;interface&gt;&gt;</a:t>
            </a:r>
          </a:p>
          <a:p>
            <a:pPr algn="ctr"/>
            <a:r>
              <a:rPr lang="en-US" sz="1050" b="1" dirty="0">
                <a:solidFill>
                  <a:srgbClr val="0070C0"/>
                </a:solidFill>
              </a:rPr>
              <a:t>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220" name="Elbow Connector 219"/>
          <p:cNvCxnSpPr>
            <a:stCxn id="211" idx="1"/>
            <a:endCxn id="219" idx="3"/>
          </p:cNvCxnSpPr>
          <p:nvPr/>
        </p:nvCxnSpPr>
        <p:spPr>
          <a:xfrm>
            <a:off x="3157000" y="3754780"/>
            <a:ext cx="424400" cy="609600"/>
          </a:xfrm>
          <a:prstGeom prst="bentConnector3">
            <a:avLst>
              <a:gd name="adj1" fmla="val 45691"/>
            </a:avLst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Elbow Connector 220"/>
          <p:cNvCxnSpPr>
            <a:stCxn id="212" idx="1"/>
          </p:cNvCxnSpPr>
          <p:nvPr/>
        </p:nvCxnSpPr>
        <p:spPr>
          <a:xfrm flipV="1">
            <a:off x="3167598" y="4419600"/>
            <a:ext cx="185202" cy="630580"/>
          </a:xfrm>
          <a:prstGeom prst="bentConnector2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Elbow Connector 221"/>
          <p:cNvCxnSpPr>
            <a:stCxn id="209" idx="1"/>
          </p:cNvCxnSpPr>
          <p:nvPr/>
        </p:nvCxnSpPr>
        <p:spPr>
          <a:xfrm flipV="1">
            <a:off x="3157000" y="4343400"/>
            <a:ext cx="195800" cy="249580"/>
          </a:xfrm>
          <a:prstGeom prst="bentConnector2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Elbow Connector 222"/>
          <p:cNvCxnSpPr>
            <a:stCxn id="210" idx="1"/>
          </p:cNvCxnSpPr>
          <p:nvPr/>
        </p:nvCxnSpPr>
        <p:spPr>
          <a:xfrm flipV="1">
            <a:off x="3153679" y="3810000"/>
            <a:ext cx="199121" cy="366948"/>
          </a:xfrm>
          <a:prstGeom prst="bentConnector2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990600"/>
            <a:ext cx="7643135" cy="37338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  <a:endCxn id="62" idx="2"/>
          </p:cNvCxnSpPr>
          <p:nvPr/>
        </p:nvCxnSpPr>
        <p:spPr>
          <a:xfrm flipV="1">
            <a:off x="6477000" y="3204826"/>
            <a:ext cx="190770" cy="405819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TaskBook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UniqueEventList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503204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82853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rgbClr val="7030A0"/>
                </a:solidFill>
              </a:rPr>
              <a:t>Event</a:t>
            </a: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6315289" y="2285584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>
            <a:off x="5672547" y="237149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>
            <a:off x="5908595" y="2458187"/>
            <a:ext cx="406694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ReadOnlyEvent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0" name="Rectangle 8"/>
          <p:cNvSpPr/>
          <p:nvPr/>
        </p:nvSpPr>
        <p:spPr>
          <a:xfrm>
            <a:off x="7712397" y="2429446"/>
            <a:ext cx="822003" cy="22860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3" name="Rectangle 8"/>
          <p:cNvSpPr/>
          <p:nvPr/>
        </p:nvSpPr>
        <p:spPr>
          <a:xfrm>
            <a:off x="7712396" y="2810446"/>
            <a:ext cx="822003" cy="237554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Description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3" idx="3"/>
            <a:endCxn id="83" idx="1"/>
          </p:cNvCxnSpPr>
          <p:nvPr/>
        </p:nvCxnSpPr>
        <p:spPr>
          <a:xfrm>
            <a:off x="7246448" y="2448890"/>
            <a:ext cx="465948" cy="48033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6" y="3276600"/>
            <a:ext cx="822003" cy="237554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Duration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2"/>
            <a:endCxn id="85" idx="1"/>
          </p:cNvCxnSpPr>
          <p:nvPr/>
        </p:nvCxnSpPr>
        <p:spPr>
          <a:xfrm rot="16200000" flipH="1">
            <a:off x="7299285" y="2982266"/>
            <a:ext cx="273796" cy="55242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ReadOnlyTaskBook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81354" y="351453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5" name="Elbow Connector 44"/>
          <p:cNvCxnSpPr>
            <a:stCxn id="9" idx="3"/>
            <a:endCxn id="67" idx="0"/>
          </p:cNvCxnSpPr>
          <p:nvPr/>
        </p:nvCxnSpPr>
        <p:spPr>
          <a:xfrm rot="5400000" flipH="1" flipV="1">
            <a:off x="4345248" y="171117"/>
            <a:ext cx="209666" cy="4438601"/>
          </a:xfrm>
          <a:prstGeom prst="bentConnector3">
            <a:avLst>
              <a:gd name="adj1" fmla="val 509955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/>
          <p:nvPr/>
        </p:nvCxnSpPr>
        <p:spPr>
          <a:xfrm rot="16200000" flipH="1">
            <a:off x="6137294" y="1946294"/>
            <a:ext cx="504154" cy="175257"/>
          </a:xfrm>
          <a:prstGeom prst="bentConnector3">
            <a:avLst>
              <a:gd name="adj1" fmla="val -4413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2" name="Rectangle 8"/>
          <p:cNvSpPr/>
          <p:nvPr/>
        </p:nvSpPr>
        <p:spPr>
          <a:xfrm>
            <a:off x="4953000" y="16002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4" name="Isosceles Triangle 102"/>
          <p:cNvSpPr/>
          <p:nvPr/>
        </p:nvSpPr>
        <p:spPr>
          <a:xfrm rot="5400000" flipV="1">
            <a:off x="6101586" y="1681986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 rot="16200000">
            <a:off x="6395896" y="1681304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3" name="Flowchart: Decision 96"/>
          <p:cNvSpPr/>
          <p:nvPr/>
        </p:nvSpPr>
        <p:spPr>
          <a:xfrm>
            <a:off x="7010400" y="236220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5" name="Elbow Connector 34"/>
          <p:cNvCxnSpPr>
            <a:stCxn id="78" idx="3"/>
            <a:endCxn id="80" idx="1"/>
          </p:cNvCxnSpPr>
          <p:nvPr/>
        </p:nvCxnSpPr>
        <p:spPr>
          <a:xfrm flipV="1">
            <a:off x="7277995" y="2543746"/>
            <a:ext cx="434402" cy="491145"/>
          </a:xfrm>
          <a:prstGeom prst="bentConnector3">
            <a:avLst>
              <a:gd name="adj1" fmla="val 4579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0" name="Rectangle 8"/>
          <p:cNvSpPr/>
          <p:nvPr/>
        </p:nvSpPr>
        <p:spPr>
          <a:xfrm>
            <a:off x="7696200" y="1905000"/>
            <a:ext cx="822003" cy="22860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Deadline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37" name="Elbow Connector 36"/>
          <p:cNvCxnSpPr>
            <a:stCxn id="73" idx="0"/>
            <a:endCxn id="90" idx="1"/>
          </p:cNvCxnSpPr>
          <p:nvPr/>
        </p:nvCxnSpPr>
        <p:spPr>
          <a:xfrm rot="5400000" flipH="1" flipV="1">
            <a:off x="7240862" y="1906862"/>
            <a:ext cx="342900" cy="567776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066800" y="2133600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TaskBookStorage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XmlTaskBook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TaskBook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66" idx="3"/>
            <a:endCxn id="73" idx="1"/>
          </p:cNvCxnSpPr>
          <p:nvPr/>
        </p:nvCxnSpPr>
        <p:spPr>
          <a:xfrm>
            <a:off x="7220507" y="3333790"/>
            <a:ext cx="323293" cy="26859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543800" y="3429000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543800" y="2819400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XmlAdaptedEvent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2992780"/>
            <a:ext cx="323293" cy="34101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81000"/>
            <a:ext cx="9144000" cy="6477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latin typeface="+mj-lt"/>
                <a:ea typeface="Adobe Heiti Std R" panose="020B0400000000000000" pitchFamily="34" charset="-128"/>
              </a:rPr>
              <a:t>dowat!</a:t>
            </a:r>
          </a:p>
        </p:txBody>
      </p:sp>
      <p:sp>
        <p:nvSpPr>
          <p:cNvPr id="4" name="Rectangle 3"/>
          <p:cNvSpPr/>
          <p:nvPr/>
        </p:nvSpPr>
        <p:spPr>
          <a:xfrm>
            <a:off x="8686800" y="0"/>
            <a:ext cx="381000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Multiply 4"/>
          <p:cNvSpPr/>
          <p:nvPr/>
        </p:nvSpPr>
        <p:spPr>
          <a:xfrm>
            <a:off x="8763000" y="76200"/>
            <a:ext cx="228600" cy="228600"/>
          </a:xfrm>
          <a:prstGeom prst="mathMultiply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8305800" y="76200"/>
            <a:ext cx="228600" cy="152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Minus 6"/>
          <p:cNvSpPr/>
          <p:nvPr/>
        </p:nvSpPr>
        <p:spPr>
          <a:xfrm>
            <a:off x="8001000" y="152400"/>
            <a:ext cx="228600" cy="45719"/>
          </a:xfrm>
          <a:prstGeom prst="mathMin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/>
          <p:cNvSpPr txBox="1"/>
          <p:nvPr/>
        </p:nvSpPr>
        <p:spPr>
          <a:xfrm>
            <a:off x="76200" y="381000"/>
            <a:ext cx="978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chemeClr val="bg1"/>
                </a:solidFill>
              </a:rPr>
              <a:t>File     Help</a:t>
            </a:r>
          </a:p>
        </p:txBody>
      </p:sp>
      <p:sp>
        <p:nvSpPr>
          <p:cNvPr id="9" name="Rectangle 8"/>
          <p:cNvSpPr/>
          <p:nvPr/>
        </p:nvSpPr>
        <p:spPr>
          <a:xfrm>
            <a:off x="76200" y="685800"/>
            <a:ext cx="89916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400" dirty="0">
                <a:solidFill>
                  <a:schemeClr val="bg1">
                    <a:lumMod val="75000"/>
                  </a:schemeClr>
                </a:solidFill>
              </a:rPr>
              <a:t>Enter command here…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200" y="1219200"/>
            <a:ext cx="8991600" cy="114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1400" dirty="0">
                <a:solidFill>
                  <a:schemeClr val="tx1"/>
                </a:solidFill>
              </a:rPr>
              <a:t>Added </a:t>
            </a:r>
            <a:r>
              <a:rPr lang="en-SG" sz="1400" dirty="0">
                <a:solidFill>
                  <a:srgbClr val="00B0F0"/>
                </a:solidFill>
              </a:rPr>
              <a:t>Task</a:t>
            </a:r>
            <a:r>
              <a:rPr lang="en-SG" sz="1400" dirty="0">
                <a:solidFill>
                  <a:schemeClr val="tx1"/>
                </a:solidFill>
              </a:rPr>
              <a:t>: CS2103 Project </a:t>
            </a:r>
            <a:r>
              <a:rPr lang="en-SG" sz="1400" dirty="0">
                <a:solidFill>
                  <a:srgbClr val="00B0F0"/>
                </a:solidFill>
              </a:rPr>
              <a:t>Desc</a:t>
            </a:r>
            <a:r>
              <a:rPr lang="en-SG" sz="1400" dirty="0">
                <a:solidFill>
                  <a:schemeClr val="tx1"/>
                </a:solidFill>
              </a:rPr>
              <a:t>: Complete v0.0 </a:t>
            </a:r>
            <a:r>
              <a:rPr lang="en-SG" sz="1400" dirty="0">
                <a:solidFill>
                  <a:srgbClr val="00B0F0"/>
                </a:solidFill>
              </a:rPr>
              <a:t>By</a:t>
            </a:r>
            <a:r>
              <a:rPr lang="en-SG" sz="1400" dirty="0">
                <a:solidFill>
                  <a:schemeClr val="tx1"/>
                </a:solidFill>
              </a:rPr>
              <a:t>: 7-10-16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648200" y="2438400"/>
            <a:ext cx="4419600" cy="4343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u="sng" dirty="0">
                <a:solidFill>
                  <a:schemeClr val="accent3">
                    <a:lumMod val="75000"/>
                  </a:schemeClr>
                </a:solidFill>
              </a:rPr>
              <a:t>Event List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724400" y="2819400"/>
            <a:ext cx="4267200" cy="6858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en-SG" sz="1600" dirty="0">
                <a:solidFill>
                  <a:schemeClr val="tx1"/>
                </a:solidFill>
              </a:rPr>
              <a:t> High School Gathering</a:t>
            </a:r>
          </a:p>
          <a:p>
            <a:r>
              <a:rPr lang="en-SG" sz="1100" dirty="0">
                <a:solidFill>
                  <a:schemeClr val="accent3">
                    <a:lumMod val="75000"/>
                  </a:schemeClr>
                </a:solidFill>
              </a:rPr>
              <a:t>Desc</a:t>
            </a:r>
            <a:r>
              <a:rPr lang="en-SG" sz="1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</a:t>
            </a:r>
            <a:r>
              <a:rPr lang="en-SG" sz="1100" dirty="0">
                <a:solidFill>
                  <a:schemeClr val="tx1"/>
                </a:solidFill>
              </a:rPr>
              <a:t>Bugis Nando’s at 7pm</a:t>
            </a:r>
          </a:p>
          <a:p>
            <a:r>
              <a:rPr lang="en-SG" sz="1100" dirty="0">
                <a:solidFill>
                  <a:schemeClr val="accent3">
                    <a:lumMod val="75000"/>
                  </a:schemeClr>
                </a:solidFill>
              </a:rPr>
              <a:t>From </a:t>
            </a:r>
            <a:r>
              <a:rPr lang="en-SG" sz="1100" dirty="0"/>
              <a:t>   </a:t>
            </a:r>
            <a:r>
              <a:rPr lang="en-SG" sz="1100" dirty="0">
                <a:solidFill>
                  <a:schemeClr val="tx1"/>
                </a:solidFill>
              </a:rPr>
              <a:t>20-10-16      </a:t>
            </a:r>
            <a:r>
              <a:rPr lang="en-SG" sz="1100" dirty="0">
                <a:solidFill>
                  <a:schemeClr val="accent3">
                    <a:lumMod val="75000"/>
                  </a:schemeClr>
                </a:solidFill>
              </a:rPr>
              <a:t>to</a:t>
            </a:r>
            <a:r>
              <a:rPr lang="en-SG" sz="1100" dirty="0">
                <a:solidFill>
                  <a:schemeClr val="tx1"/>
                </a:solidFill>
              </a:rPr>
              <a:t>       20-10-16</a:t>
            </a:r>
            <a:endParaRPr lang="en-SG" sz="1100" dirty="0"/>
          </a:p>
        </p:txBody>
      </p:sp>
      <p:sp>
        <p:nvSpPr>
          <p:cNvPr id="11" name="Rectangle 10"/>
          <p:cNvSpPr/>
          <p:nvPr/>
        </p:nvSpPr>
        <p:spPr>
          <a:xfrm>
            <a:off x="76200" y="2438400"/>
            <a:ext cx="4495800" cy="434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Task List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52400" y="2819400"/>
            <a:ext cx="4343400" cy="68580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en-SG" sz="1600" dirty="0">
                <a:solidFill>
                  <a:schemeClr val="tx1"/>
                </a:solidFill>
              </a:rPr>
              <a:t>  Sociology Essay</a:t>
            </a:r>
          </a:p>
          <a:p>
            <a:r>
              <a:rPr lang="en-SG" sz="1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By</a:t>
            </a:r>
            <a:r>
              <a:rPr lang="en-SG" sz="1100" dirty="0"/>
              <a:t>         </a:t>
            </a:r>
            <a:r>
              <a:rPr lang="en-SG" sz="1100" dirty="0">
                <a:solidFill>
                  <a:schemeClr val="tx1"/>
                </a:solidFill>
              </a:rPr>
              <a:t>20-10-16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52400" y="3581400"/>
            <a:ext cx="4343400" cy="68580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2"/>
            </a:pPr>
            <a:r>
              <a:rPr lang="en-SG" sz="1600" dirty="0">
                <a:solidFill>
                  <a:schemeClr val="tx1"/>
                </a:solidFill>
              </a:rPr>
              <a:t>  CS2103 Project</a:t>
            </a:r>
          </a:p>
          <a:p>
            <a:r>
              <a:rPr lang="en-SG" sz="1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Desc</a:t>
            </a:r>
            <a:r>
              <a:rPr lang="en-SG" sz="1100" dirty="0"/>
              <a:t>     </a:t>
            </a:r>
            <a:r>
              <a:rPr lang="en-SG" sz="1100" dirty="0">
                <a:solidFill>
                  <a:schemeClr val="tx1"/>
                </a:solidFill>
              </a:rPr>
              <a:t>Complete v0.0</a:t>
            </a:r>
          </a:p>
          <a:p>
            <a:r>
              <a:rPr lang="en-SG" sz="1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By</a:t>
            </a:r>
            <a:r>
              <a:rPr lang="en-SG" sz="1100" dirty="0"/>
              <a:t>         </a:t>
            </a:r>
            <a:r>
              <a:rPr lang="en-SG" sz="1100" dirty="0">
                <a:solidFill>
                  <a:schemeClr val="tx1"/>
                </a:solidFill>
              </a:rPr>
              <a:t>20-10-16</a:t>
            </a:r>
          </a:p>
        </p:txBody>
      </p:sp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1206</TotalTime>
  <Words>216</Words>
  <Application>Microsoft Office PowerPoint</Application>
  <PresentationFormat>On-screen Show (4:3)</PresentationFormat>
  <Paragraphs>127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Adobe Heiti Std R</vt:lpstr>
      <vt:lpstr>Arial</vt:lpstr>
      <vt:lpstr>Calibri</vt:lpstr>
      <vt:lpstr>Office Theme</vt:lpstr>
      <vt:lpstr>dowat!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KiANMiNG Phua</cp:lastModifiedBy>
  <cp:revision>88</cp:revision>
  <dcterms:created xsi:type="dcterms:W3CDTF">2016-07-22T14:33:02Z</dcterms:created>
  <dcterms:modified xsi:type="dcterms:W3CDTF">2016-11-03T10:10:13Z</dcterms:modified>
</cp:coreProperties>
</file>