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2" autoAdjust="0"/>
  </p:normalViewPr>
  <p:slideViewPr>
    <p:cSldViewPr showGuides="1">
      <p:cViewPr varScale="1">
        <p:scale>
          <a:sx n="84" d="100"/>
          <a:sy n="84" d="100"/>
        </p:scale>
        <p:origin x="1426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owat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9459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task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1453379"/>
            <a:ext cx="17622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5"/>
          <p:cNvSpPr/>
          <p:nvPr/>
        </p:nvSpPr>
        <p:spPr>
          <a:xfrm>
            <a:off x="1219201" y="1447800"/>
            <a:ext cx="5601148" cy="4648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Rectangle 8"/>
          <p:cNvSpPr/>
          <p:nvPr/>
        </p:nvSpPr>
        <p:spPr>
          <a:xfrm>
            <a:off x="2289106" y="2399096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Rectangle 11"/>
          <p:cNvSpPr/>
          <p:nvPr/>
        </p:nvSpPr>
        <p:spPr>
          <a:xfrm>
            <a:off x="2819400" y="3200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86000" y="1752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9" name="Elbow Connector 63"/>
          <p:cNvCxnSpPr>
            <a:stCxn id="58" idx="2"/>
            <a:endCxn id="51" idx="0"/>
          </p:cNvCxnSpPr>
          <p:nvPr/>
        </p:nvCxnSpPr>
        <p:spPr>
          <a:xfrm rot="16200000" flipH="1">
            <a:off x="2684503" y="2247675"/>
            <a:ext cx="2997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Isosceles Triangle 102"/>
          <p:cNvSpPr/>
          <p:nvPr/>
        </p:nvSpPr>
        <p:spPr>
          <a:xfrm rot="10800000" flipV="1">
            <a:off x="64615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61" name="Elbow Connector 122"/>
          <p:cNvCxnSpPr/>
          <p:nvPr/>
        </p:nvCxnSpPr>
        <p:spPr>
          <a:xfrm flipV="1">
            <a:off x="609600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65"/>
          <p:cNvSpPr/>
          <p:nvPr/>
        </p:nvSpPr>
        <p:spPr>
          <a:xfrm rot="16200000">
            <a:off x="6107868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63" name="Rectangle 11"/>
          <p:cNvSpPr/>
          <p:nvPr/>
        </p:nvSpPr>
        <p:spPr>
          <a:xfrm>
            <a:off x="2819400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Rectangle 11"/>
          <p:cNvSpPr/>
          <p:nvPr/>
        </p:nvSpPr>
        <p:spPr>
          <a:xfrm>
            <a:off x="2819400" y="5105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ectangle 11"/>
          <p:cNvSpPr/>
          <p:nvPr/>
        </p:nvSpPr>
        <p:spPr>
          <a:xfrm>
            <a:off x="3810000" y="3991961"/>
            <a:ext cx="1093635" cy="27523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Rectangle 11"/>
          <p:cNvSpPr/>
          <p:nvPr/>
        </p:nvSpPr>
        <p:spPr>
          <a:xfrm>
            <a:off x="5410200" y="41910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7" name="Rectangle 11"/>
          <p:cNvSpPr/>
          <p:nvPr/>
        </p:nvSpPr>
        <p:spPr>
          <a:xfrm>
            <a:off x="2819400" y="55626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Flowchart: Decision 67"/>
          <p:cNvSpPr/>
          <p:nvPr/>
        </p:nvSpPr>
        <p:spPr>
          <a:xfrm>
            <a:off x="2517706" y="2764328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9" name="Elbow Connector 63"/>
          <p:cNvCxnSpPr>
            <a:stCxn id="68" idx="2"/>
            <a:endCxn id="52" idx="1"/>
          </p:cNvCxnSpPr>
          <p:nvPr/>
        </p:nvCxnSpPr>
        <p:spPr>
          <a:xfrm rot="16200000" flipH="1">
            <a:off x="2517882" y="3017303"/>
            <a:ext cx="392920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11"/>
          <p:cNvSpPr/>
          <p:nvPr/>
        </p:nvSpPr>
        <p:spPr>
          <a:xfrm>
            <a:off x="44454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1" name="Elbow Connector 63"/>
          <p:cNvCxnSpPr>
            <a:stCxn id="68" idx="2"/>
            <a:endCxn id="63" idx="1"/>
          </p:cNvCxnSpPr>
          <p:nvPr/>
        </p:nvCxnSpPr>
        <p:spPr>
          <a:xfrm rot="16200000" flipH="1">
            <a:off x="2293403" y="3241782"/>
            <a:ext cx="841879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63"/>
          <p:cNvCxnSpPr>
            <a:stCxn id="68" idx="2"/>
            <a:endCxn id="113" idx="1"/>
          </p:cNvCxnSpPr>
          <p:nvPr/>
        </p:nvCxnSpPr>
        <p:spPr>
          <a:xfrm rot="16200000" flipH="1">
            <a:off x="2024643" y="3510542"/>
            <a:ext cx="1379399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63"/>
          <p:cNvCxnSpPr>
            <a:stCxn id="68" idx="2"/>
            <a:endCxn id="64" idx="1"/>
          </p:cNvCxnSpPr>
          <p:nvPr/>
        </p:nvCxnSpPr>
        <p:spPr>
          <a:xfrm rot="16200000" flipH="1">
            <a:off x="1565382" y="3969803"/>
            <a:ext cx="2297920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>
            <a:endCxn id="67" idx="1"/>
          </p:cNvCxnSpPr>
          <p:nvPr/>
        </p:nvCxnSpPr>
        <p:spPr>
          <a:xfrm rot="16200000" flipH="1">
            <a:off x="1133107" y="3994728"/>
            <a:ext cx="2956144" cy="4164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Rectangle 62"/>
          <p:cNvSpPr/>
          <p:nvPr/>
        </p:nvSpPr>
        <p:spPr>
          <a:xfrm>
            <a:off x="6172200" y="17526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9" name="Elbow Connector 63"/>
          <p:cNvCxnSpPr>
            <a:stCxn id="70" idx="3"/>
            <a:endCxn id="60" idx="3"/>
          </p:cNvCxnSpPr>
          <p:nvPr/>
        </p:nvCxnSpPr>
        <p:spPr>
          <a:xfrm flipV="1">
            <a:off x="5486400" y="2286000"/>
            <a:ext cx="1110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63"/>
          <p:cNvCxnSpPr>
            <a:stCxn id="60" idx="3"/>
            <a:endCxn id="66" idx="3"/>
          </p:cNvCxnSpPr>
          <p:nvPr/>
        </p:nvCxnSpPr>
        <p:spPr>
          <a:xfrm rot="5400000">
            <a:off x="5512228" y="3224879"/>
            <a:ext cx="2023421" cy="1456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63"/>
          <p:cNvCxnSpPr>
            <a:stCxn id="60" idx="3"/>
            <a:endCxn id="63" idx="3"/>
          </p:cNvCxnSpPr>
          <p:nvPr/>
        </p:nvCxnSpPr>
        <p:spPr>
          <a:xfrm rot="5400000">
            <a:off x="4514012" y="1685023"/>
            <a:ext cx="1481780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51" idx="3"/>
            <a:endCxn id="60" idx="3"/>
          </p:cNvCxnSpPr>
          <p:nvPr/>
        </p:nvCxnSpPr>
        <p:spPr>
          <a:xfrm flipV="1">
            <a:off x="3382741" y="2286000"/>
            <a:ext cx="3214028" cy="2864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63"/>
          <p:cNvCxnSpPr>
            <a:stCxn id="60" idx="3"/>
            <a:endCxn id="64" idx="3"/>
          </p:cNvCxnSpPr>
          <p:nvPr/>
        </p:nvCxnSpPr>
        <p:spPr>
          <a:xfrm rot="5400000">
            <a:off x="3785992" y="2413043"/>
            <a:ext cx="29378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63"/>
          <p:cNvCxnSpPr>
            <a:stCxn id="60" idx="3"/>
            <a:endCxn id="67" idx="3"/>
          </p:cNvCxnSpPr>
          <p:nvPr/>
        </p:nvCxnSpPr>
        <p:spPr>
          <a:xfrm rot="5400000">
            <a:off x="3557392" y="2641643"/>
            <a:ext cx="33950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4114800" y="1752600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7" name="Elbow Connector 86"/>
          <p:cNvCxnSpPr>
            <a:stCxn id="58" idx="0"/>
          </p:cNvCxnSpPr>
          <p:nvPr/>
        </p:nvCxnSpPr>
        <p:spPr>
          <a:xfrm rot="5400000" flipH="1" flipV="1">
            <a:off x="4921609" y="-488591"/>
            <a:ext cx="152400" cy="4329982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>
            <a:stCxn id="58" idx="3"/>
            <a:endCxn id="86" idx="1"/>
          </p:cNvCxnSpPr>
          <p:nvPr/>
        </p:nvCxnSpPr>
        <p:spPr>
          <a:xfrm>
            <a:off x="3379635" y="1925980"/>
            <a:ext cx="735165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Straight Arrow Connector 89"/>
          <p:cNvCxnSpPr>
            <a:stCxn id="86" idx="3"/>
            <a:endCxn id="78" idx="1"/>
          </p:cNvCxnSpPr>
          <p:nvPr/>
        </p:nvCxnSpPr>
        <p:spPr>
          <a:xfrm>
            <a:off x="5146199" y="1925980"/>
            <a:ext cx="1026001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65"/>
          <p:cNvSpPr/>
          <p:nvPr/>
        </p:nvSpPr>
        <p:spPr>
          <a:xfrm rot="16200000">
            <a:off x="6351077" y="4827076"/>
            <a:ext cx="19050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93" name="Rectangle 62"/>
          <p:cNvSpPr/>
          <p:nvPr/>
        </p:nvSpPr>
        <p:spPr>
          <a:xfrm rot="16200000">
            <a:off x="921067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5" name="Isosceles Triangle 102"/>
          <p:cNvSpPr/>
          <p:nvPr/>
        </p:nvSpPr>
        <p:spPr>
          <a:xfrm flipV="1">
            <a:off x="1329696" y="22860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63"/>
          <p:cNvCxnSpPr>
            <a:stCxn id="58" idx="1"/>
            <a:endCxn id="95" idx="3"/>
          </p:cNvCxnSpPr>
          <p:nvPr/>
        </p:nvCxnSpPr>
        <p:spPr>
          <a:xfrm rot="10800000" flipV="1">
            <a:off x="1464948" y="1925980"/>
            <a:ext cx="821052" cy="360020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96"/>
          <p:cNvCxnSpPr>
            <a:stCxn id="52" idx="2"/>
            <a:endCxn id="70" idx="1"/>
          </p:cNvCxnSpPr>
          <p:nvPr/>
        </p:nvCxnSpPr>
        <p:spPr>
          <a:xfrm rot="16200000" flipH="1">
            <a:off x="3856786" y="2946673"/>
            <a:ext cx="98141" cy="10792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9" name="Elbow Connector 63"/>
          <p:cNvCxnSpPr>
            <a:stCxn id="60" idx="3"/>
            <a:endCxn id="52" idx="3"/>
          </p:cNvCxnSpPr>
          <p:nvPr/>
        </p:nvCxnSpPr>
        <p:spPr>
          <a:xfrm rot="5400000">
            <a:off x="4738492" y="1460543"/>
            <a:ext cx="10328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0" name="Elbow Connector 99"/>
          <p:cNvCxnSpPr>
            <a:stCxn id="65" idx="2"/>
            <a:endCxn id="66" idx="1"/>
          </p:cNvCxnSpPr>
          <p:nvPr/>
        </p:nvCxnSpPr>
        <p:spPr>
          <a:xfrm rot="16200000" flipH="1">
            <a:off x="4862399" y="3761619"/>
            <a:ext cx="42221" cy="10533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63"/>
          <p:cNvCxnSpPr>
            <a:stCxn id="60" idx="3"/>
            <a:endCxn id="65" idx="3"/>
          </p:cNvCxnSpPr>
          <p:nvPr/>
        </p:nvCxnSpPr>
        <p:spPr>
          <a:xfrm rot="5400000">
            <a:off x="4828412" y="2361223"/>
            <a:ext cx="1843581" cy="16931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101"/>
          <p:cNvSpPr/>
          <p:nvPr/>
        </p:nvSpPr>
        <p:spPr>
          <a:xfrm>
            <a:off x="65026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Freeform 102"/>
          <p:cNvSpPr/>
          <p:nvPr/>
        </p:nvSpPr>
        <p:spPr>
          <a:xfrm>
            <a:off x="3276601" y="2971800"/>
            <a:ext cx="3886200" cy="228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Rectangle 103"/>
          <p:cNvSpPr/>
          <p:nvPr/>
        </p:nvSpPr>
        <p:spPr>
          <a:xfrm>
            <a:off x="64983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Freeform 104"/>
          <p:cNvSpPr/>
          <p:nvPr/>
        </p:nvSpPr>
        <p:spPr>
          <a:xfrm flipV="1">
            <a:off x="5943600" y="4419600"/>
            <a:ext cx="1219200" cy="76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Rectangle 11"/>
          <p:cNvSpPr/>
          <p:nvPr/>
        </p:nvSpPr>
        <p:spPr>
          <a:xfrm>
            <a:off x="3810000" y="4419600"/>
            <a:ext cx="1093635" cy="30479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8" name="Rectangle 11"/>
          <p:cNvSpPr/>
          <p:nvPr/>
        </p:nvSpPr>
        <p:spPr>
          <a:xfrm>
            <a:off x="5410200" y="46482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9" name="Elbow Connector 108"/>
          <p:cNvCxnSpPr>
            <a:stCxn id="106" idx="2"/>
            <a:endCxn id="108" idx="1"/>
          </p:cNvCxnSpPr>
          <p:nvPr/>
        </p:nvCxnSpPr>
        <p:spPr>
          <a:xfrm rot="16200000" flipH="1">
            <a:off x="4862398" y="4218819"/>
            <a:ext cx="42222" cy="10533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Freeform 111"/>
          <p:cNvSpPr/>
          <p:nvPr/>
        </p:nvSpPr>
        <p:spPr>
          <a:xfrm flipV="1">
            <a:off x="5943600" y="4876800"/>
            <a:ext cx="1219200" cy="1524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ectangle 11"/>
          <p:cNvSpPr/>
          <p:nvPr/>
        </p:nvSpPr>
        <p:spPr>
          <a:xfrm>
            <a:off x="2819400" y="4191000"/>
            <a:ext cx="685800" cy="2286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4" name="Elbow Connector 63"/>
          <p:cNvCxnSpPr>
            <a:stCxn id="60" idx="3"/>
            <a:endCxn id="108" idx="3"/>
          </p:cNvCxnSpPr>
          <p:nvPr/>
        </p:nvCxnSpPr>
        <p:spPr>
          <a:xfrm rot="5400000">
            <a:off x="5283628" y="3453479"/>
            <a:ext cx="2480621" cy="1456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5" name="Elbow Connector 114"/>
          <p:cNvCxnSpPr>
            <a:stCxn id="113" idx="3"/>
            <a:endCxn id="106" idx="1"/>
          </p:cNvCxnSpPr>
          <p:nvPr/>
        </p:nvCxnSpPr>
        <p:spPr>
          <a:xfrm>
            <a:off x="3505200" y="4305300"/>
            <a:ext cx="304800" cy="266700"/>
          </a:xfrm>
          <a:prstGeom prst="bentConnector3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121"/>
          <p:cNvCxnSpPr>
            <a:stCxn id="113" idx="3"/>
            <a:endCxn id="65" idx="1"/>
          </p:cNvCxnSpPr>
          <p:nvPr/>
        </p:nvCxnSpPr>
        <p:spPr>
          <a:xfrm flipV="1">
            <a:off x="3505200" y="4129581"/>
            <a:ext cx="304800" cy="175719"/>
          </a:xfrm>
          <a:prstGeom prst="bentConnector3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8600" y="547233"/>
            <a:ext cx="8382000" cy="52439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431237" y="13760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914400" y="27432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2524873" y="154940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134110" y="27144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011689" y="15465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28600" y="5996555"/>
            <a:ext cx="8382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5820675" y="2013438"/>
            <a:ext cx="1343602" cy="34876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SaveCommand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379574" y="260616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357124" y="2187819"/>
            <a:ext cx="463551" cy="61443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2590800" y="2593339"/>
            <a:ext cx="85776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008035" y="2766719"/>
            <a:ext cx="582765" cy="14986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4765596" y="2952921"/>
            <a:ext cx="35004" cy="299067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291491" y="16883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694328" y="240858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829580" y="2584104"/>
            <a:ext cx="84820" cy="3324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448567" y="2766719"/>
            <a:ext cx="931007" cy="128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1447800" y="3089960"/>
            <a:ext cx="13418" cy="292984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228600" y="18120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044888" y="1022492"/>
            <a:ext cx="137039" cy="3304378"/>
          </a:xfrm>
          <a:prstGeom prst="bentConnector3">
            <a:avLst>
              <a:gd name="adj1" fmla="val 2668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628472" y="217507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37405" y="135280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545469" y="125044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252729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602489" y="280284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5825473" y="2470638"/>
            <a:ext cx="1343602" cy="34876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DeleteCommand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357124" y="2645019"/>
            <a:ext cx="468349" cy="15723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11"/>
          <p:cNvSpPr/>
          <p:nvPr/>
        </p:nvSpPr>
        <p:spPr>
          <a:xfrm flipH="1">
            <a:off x="5820675" y="1565168"/>
            <a:ext cx="1343602" cy="33983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EditCommand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flipH="1">
            <a:off x="5819196" y="3286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ListCommand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50" name="Rectangle 11"/>
          <p:cNvSpPr/>
          <p:nvPr/>
        </p:nvSpPr>
        <p:spPr>
          <a:xfrm flipH="1">
            <a:off x="5823996" y="2905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UndoCommand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31" name="Elbow Connector 30"/>
          <p:cNvCxnSpPr>
            <a:stCxn id="2195" idx="3"/>
            <a:endCxn id="8" idx="3"/>
          </p:cNvCxnSpPr>
          <p:nvPr/>
        </p:nvCxnSpPr>
        <p:spPr>
          <a:xfrm rot="10800000" flipV="1">
            <a:off x="5357124" y="1277883"/>
            <a:ext cx="462074" cy="152436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8"/>
          <p:cNvCxnSpPr>
            <a:stCxn id="8" idx="3"/>
            <a:endCxn id="47" idx="3"/>
          </p:cNvCxnSpPr>
          <p:nvPr/>
        </p:nvCxnSpPr>
        <p:spPr>
          <a:xfrm flipV="1">
            <a:off x="5357124" y="1735084"/>
            <a:ext cx="463551" cy="1067169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73"/>
          <p:cNvCxnSpPr>
            <a:stCxn id="8" idx="3"/>
            <a:endCxn id="49" idx="3"/>
          </p:cNvCxnSpPr>
          <p:nvPr/>
        </p:nvCxnSpPr>
        <p:spPr>
          <a:xfrm>
            <a:off x="5357124" y="2802253"/>
            <a:ext cx="462072" cy="631810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75"/>
          <p:cNvCxnSpPr>
            <a:stCxn id="50" idx="3"/>
            <a:endCxn id="8" idx="3"/>
          </p:cNvCxnSpPr>
          <p:nvPr/>
        </p:nvCxnSpPr>
        <p:spPr>
          <a:xfrm rot="10800000">
            <a:off x="5357124" y="2802253"/>
            <a:ext cx="466872" cy="2508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4" name="Rectangle 11"/>
          <p:cNvSpPr/>
          <p:nvPr/>
        </p:nvSpPr>
        <p:spPr>
          <a:xfrm flipH="1">
            <a:off x="1970602" y="44196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Save</a:t>
            </a:r>
            <a:r>
              <a:rPr lang="en-US" sz="1050" b="1" dirty="0" err="1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1967281" y="40035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</a:t>
            </a:r>
            <a:r>
              <a:rPr lang="en-US" sz="1050" b="1" dirty="0" err="1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6" name="Rectangle 11"/>
          <p:cNvSpPr/>
          <p:nvPr/>
        </p:nvSpPr>
        <p:spPr>
          <a:xfrm flipH="1">
            <a:off x="1970602" y="35814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71" name="Rectangle 11"/>
          <p:cNvSpPr/>
          <p:nvPr/>
        </p:nvSpPr>
        <p:spPr>
          <a:xfrm flipH="1">
            <a:off x="1981200" y="48768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. . .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73" name="Elbow Connector 172"/>
          <p:cNvCxnSpPr>
            <a:stCxn id="18" idx="2"/>
          </p:cNvCxnSpPr>
          <p:nvPr/>
        </p:nvCxnSpPr>
        <p:spPr>
          <a:xfrm rot="5400000">
            <a:off x="1646392" y="2970107"/>
            <a:ext cx="1403301" cy="1343284"/>
          </a:xfrm>
          <a:prstGeom prst="bentConnector3">
            <a:avLst>
              <a:gd name="adj1" fmla="val 34361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179"/>
          <p:cNvCxnSpPr>
            <a:endCxn id="146" idx="3"/>
          </p:cNvCxnSpPr>
          <p:nvPr/>
        </p:nvCxnSpPr>
        <p:spPr>
          <a:xfrm rot="5400000" flipH="1" flipV="1">
            <a:off x="1529191" y="3901989"/>
            <a:ext cx="588620" cy="29420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185"/>
          <p:cNvCxnSpPr>
            <a:endCxn id="171" idx="3"/>
          </p:cNvCxnSpPr>
          <p:nvPr/>
        </p:nvCxnSpPr>
        <p:spPr>
          <a:xfrm rot="16200000" flipH="1">
            <a:off x="1475410" y="4544390"/>
            <a:ext cx="706780" cy="3048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1676400" y="4191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676400" y="4572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5" name="Isosceles Triangle 102"/>
          <p:cNvSpPr/>
          <p:nvPr/>
        </p:nvSpPr>
        <p:spPr>
          <a:xfrm rot="10800000" flipV="1">
            <a:off x="2895599" y="2971799"/>
            <a:ext cx="228600" cy="228600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 flipH="1">
            <a:off x="5814396" y="4048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Mark</a:t>
            </a:r>
            <a:r>
              <a:rPr lang="en-US" sz="900" b="1" dirty="0" err="1" smtClean="0">
                <a:solidFill>
                  <a:srgbClr val="0070C0"/>
                </a:solidFill>
              </a:rPr>
              <a:t>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10" name="Rectangle 11"/>
          <p:cNvSpPr/>
          <p:nvPr/>
        </p:nvSpPr>
        <p:spPr>
          <a:xfrm flipH="1">
            <a:off x="5819196" y="3667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Help</a:t>
            </a:r>
            <a:r>
              <a:rPr lang="en-US" sz="900" b="1" dirty="0" err="1" smtClean="0">
                <a:solidFill>
                  <a:srgbClr val="0070C0"/>
                </a:solidFill>
              </a:rPr>
              <a:t>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 flipH="1">
            <a:off x="5819197" y="4429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Search</a:t>
            </a:r>
            <a:r>
              <a:rPr lang="en-US" sz="900" b="1" dirty="0" err="1" smtClean="0">
                <a:solidFill>
                  <a:srgbClr val="0070C0"/>
                </a:solidFill>
              </a:rPr>
              <a:t>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 flipH="1">
            <a:off x="5819198" y="4810726"/>
            <a:ext cx="1343602" cy="2946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ExitCommand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2195" name="Rectangle 11"/>
          <p:cNvSpPr/>
          <p:nvPr/>
        </p:nvSpPr>
        <p:spPr>
          <a:xfrm flipH="1">
            <a:off x="5819198" y="1107968"/>
            <a:ext cx="1343602" cy="33983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AddCommand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2206" name="Elbow Connector 2205"/>
          <p:cNvCxnSpPr>
            <a:stCxn id="8" idx="3"/>
            <a:endCxn id="110" idx="3"/>
          </p:cNvCxnSpPr>
          <p:nvPr/>
        </p:nvCxnSpPr>
        <p:spPr>
          <a:xfrm>
            <a:off x="5357124" y="2802253"/>
            <a:ext cx="462072" cy="10128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09" name="Elbow Connector 2208"/>
          <p:cNvCxnSpPr>
            <a:stCxn id="8" idx="3"/>
            <a:endCxn id="109" idx="3"/>
          </p:cNvCxnSpPr>
          <p:nvPr/>
        </p:nvCxnSpPr>
        <p:spPr>
          <a:xfrm>
            <a:off x="5357124" y="2802253"/>
            <a:ext cx="457272" cy="13938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12" name="Elbow Connector 2211"/>
          <p:cNvCxnSpPr>
            <a:stCxn id="8" idx="3"/>
            <a:endCxn id="111" idx="3"/>
          </p:cNvCxnSpPr>
          <p:nvPr/>
        </p:nvCxnSpPr>
        <p:spPr>
          <a:xfrm>
            <a:off x="5357124" y="2802253"/>
            <a:ext cx="462073" cy="17748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15" name="Elbow Connector 2214"/>
          <p:cNvCxnSpPr>
            <a:stCxn id="160" idx="3"/>
            <a:endCxn id="8" idx="3"/>
          </p:cNvCxnSpPr>
          <p:nvPr/>
        </p:nvCxnSpPr>
        <p:spPr>
          <a:xfrm rot="10800000">
            <a:off x="5357124" y="2802253"/>
            <a:ext cx="462074" cy="215581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90600"/>
            <a:ext cx="7643135" cy="3352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 8"/>
          <p:cNvSpPr/>
          <p:nvPr/>
        </p:nvSpPr>
        <p:spPr>
          <a:xfrm>
            <a:off x="4495800" y="25908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>
            <a:off x="4220351" y="2760681"/>
            <a:ext cx="275449" cy="34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5903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6762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7629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96201" y="3343846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981200" y="38100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541120" y="3543300"/>
            <a:ext cx="401980" cy="4781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44"/>
          <p:cNvCxnSpPr>
            <a:stCxn id="9" idx="3"/>
            <a:endCxn id="67" idx="0"/>
          </p:cNvCxnSpPr>
          <p:nvPr/>
        </p:nvCxnSpPr>
        <p:spPr>
          <a:xfrm rot="16200000" flipH="1">
            <a:off x="4402514" y="323517"/>
            <a:ext cx="95134" cy="4438601"/>
          </a:xfrm>
          <a:prstGeom prst="bentConnector3">
            <a:avLst>
              <a:gd name="adj1" fmla="val -1187969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6137294" y="2251094"/>
            <a:ext cx="504154" cy="175257"/>
          </a:xfrm>
          <a:prstGeom prst="bentConnector3">
            <a:avLst>
              <a:gd name="adj1" fmla="val -441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8"/>
          <p:cNvSpPr/>
          <p:nvPr/>
        </p:nvSpPr>
        <p:spPr>
          <a:xfrm>
            <a:off x="4953000" y="1905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6101586" y="198678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319696" y="175750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>
            <a:off x="7010400" y="26670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Rectangle 8"/>
          <p:cNvSpPr/>
          <p:nvPr/>
        </p:nvSpPr>
        <p:spPr>
          <a:xfrm>
            <a:off x="7696201" y="22860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7696200" y="2667000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stCxn id="73" idx="3"/>
            <a:endCxn id="77" idx="1"/>
          </p:cNvCxnSpPr>
          <p:nvPr/>
        </p:nvCxnSpPr>
        <p:spPr>
          <a:xfrm>
            <a:off x="7246448" y="2753690"/>
            <a:ext cx="449752" cy="320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696200" y="3039046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/>
          <p:cNvCxnSpPr>
            <a:stCxn id="73" idx="3"/>
            <a:endCxn id="87" idx="1"/>
          </p:cNvCxnSpPr>
          <p:nvPr/>
        </p:nvCxnSpPr>
        <p:spPr>
          <a:xfrm>
            <a:off x="7246448" y="2753690"/>
            <a:ext cx="449752" cy="4041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endCxn id="74" idx="1"/>
          </p:cNvCxnSpPr>
          <p:nvPr/>
        </p:nvCxnSpPr>
        <p:spPr>
          <a:xfrm rot="5400000" flipH="1" flipV="1">
            <a:off x="7372351" y="2495550"/>
            <a:ext cx="419100" cy="228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7696201" y="1923177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endCxn id="90" idx="1"/>
          </p:cNvCxnSpPr>
          <p:nvPr/>
        </p:nvCxnSpPr>
        <p:spPr>
          <a:xfrm rot="5400000" flipH="1" flipV="1">
            <a:off x="7296151" y="2208927"/>
            <a:ext cx="571500" cy="228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>
            <a:stCxn id="73" idx="3"/>
            <a:endCxn id="85" idx="1"/>
          </p:cNvCxnSpPr>
          <p:nvPr/>
        </p:nvCxnSpPr>
        <p:spPr>
          <a:xfrm>
            <a:off x="7246448" y="2753690"/>
            <a:ext cx="449753" cy="7089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2133600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66" idx="3"/>
            <a:endCxn id="73" idx="1"/>
          </p:cNvCxnSpPr>
          <p:nvPr/>
        </p:nvCxnSpPr>
        <p:spPr>
          <a:xfrm>
            <a:off x="7220507" y="3333790"/>
            <a:ext cx="323293" cy="1161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43800" y="32766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XmlAdaptedItem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7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+mj-lt"/>
                <a:ea typeface="Adobe Heiti Std R" panose="020B0400000000000000" pitchFamily="34" charset="-128"/>
              </a:rPr>
              <a:t>d</a:t>
            </a:r>
            <a:r>
              <a:rPr lang="en-SG" sz="1600" dirty="0" smtClean="0">
                <a:latin typeface="+mj-lt"/>
                <a:ea typeface="Adobe Heiti Std R" panose="020B0400000000000000" pitchFamily="34" charset="-128"/>
              </a:rPr>
              <a:t>owat!</a:t>
            </a:r>
            <a:endParaRPr lang="en-SG" sz="1600" dirty="0">
              <a:latin typeface="+mj-lt"/>
              <a:ea typeface="Adobe Heiti Std R" panose="020B04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6800" y="0"/>
            <a:ext cx="381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Multiply 4"/>
          <p:cNvSpPr/>
          <p:nvPr/>
        </p:nvSpPr>
        <p:spPr>
          <a:xfrm>
            <a:off x="8763000" y="76200"/>
            <a:ext cx="228600" cy="2286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305800" y="76200"/>
            <a:ext cx="228600" cy="152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Minus 6"/>
          <p:cNvSpPr/>
          <p:nvPr/>
        </p:nvSpPr>
        <p:spPr>
          <a:xfrm>
            <a:off x="8001000" y="152400"/>
            <a:ext cx="228600" cy="4571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6200" y="3810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bg1"/>
                </a:solidFill>
              </a:rPr>
              <a:t>File     Help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685800"/>
            <a:ext cx="899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smtClean="0">
                <a:solidFill>
                  <a:schemeClr val="bg1">
                    <a:lumMod val="75000"/>
                  </a:schemeClr>
                </a:solidFill>
              </a:rPr>
              <a:t>Enter command here…</a:t>
            </a:r>
            <a:endParaRPr lang="en-SG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1219200"/>
            <a:ext cx="8991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400" dirty="0" smtClean="0">
                <a:solidFill>
                  <a:schemeClr val="tx1"/>
                </a:solidFill>
              </a:rPr>
              <a:t>Added </a:t>
            </a:r>
            <a:r>
              <a:rPr lang="en-SG" sz="1400" dirty="0" smtClean="0">
                <a:solidFill>
                  <a:srgbClr val="00B0F0"/>
                </a:solidFill>
              </a:rPr>
              <a:t>Task</a:t>
            </a:r>
            <a:r>
              <a:rPr lang="en-SG" sz="1400" dirty="0" smtClean="0">
                <a:solidFill>
                  <a:schemeClr val="tx1"/>
                </a:solidFill>
              </a:rPr>
              <a:t>: CS2103 Project </a:t>
            </a:r>
            <a:r>
              <a:rPr lang="en-SG" sz="1400" dirty="0" smtClean="0">
                <a:solidFill>
                  <a:srgbClr val="00B0F0"/>
                </a:solidFill>
              </a:rPr>
              <a:t>Desc</a:t>
            </a:r>
            <a:r>
              <a:rPr lang="en-SG" sz="1400" dirty="0" smtClean="0">
                <a:solidFill>
                  <a:schemeClr val="tx1"/>
                </a:solidFill>
              </a:rPr>
              <a:t>: Complete v0.0 </a:t>
            </a:r>
            <a:r>
              <a:rPr lang="en-SG" sz="1400" dirty="0" smtClean="0">
                <a:solidFill>
                  <a:srgbClr val="00B0F0"/>
                </a:solidFill>
              </a:rPr>
              <a:t>By</a:t>
            </a:r>
            <a:r>
              <a:rPr lang="en-SG" sz="1400" dirty="0" smtClean="0">
                <a:solidFill>
                  <a:schemeClr val="tx1"/>
                </a:solidFill>
              </a:rPr>
              <a:t>: 7-10-16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2438400"/>
            <a:ext cx="4419600" cy="43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 smtClean="0">
                <a:solidFill>
                  <a:schemeClr val="accent3">
                    <a:lumMod val="75000"/>
                  </a:schemeClr>
                </a:solidFill>
              </a:rPr>
              <a:t>Event </a:t>
            </a:r>
            <a:r>
              <a:rPr lang="en-SG" u="sng" dirty="0">
                <a:solidFill>
                  <a:schemeClr val="accent3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819400"/>
            <a:ext cx="4267200" cy="685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>
                <a:solidFill>
                  <a:schemeClr val="tx1"/>
                </a:solidFill>
              </a:rPr>
              <a:t> </a:t>
            </a:r>
            <a:r>
              <a:rPr lang="en-SG" sz="1600" dirty="0" smtClean="0">
                <a:solidFill>
                  <a:schemeClr val="tx1"/>
                </a:solidFill>
              </a:rPr>
              <a:t>High School Gathering</a:t>
            </a:r>
            <a:endParaRPr lang="en-SG" sz="1600" dirty="0">
              <a:solidFill>
                <a:schemeClr val="tx1"/>
              </a:solidFill>
            </a:endParaRPr>
          </a:p>
          <a:p>
            <a:r>
              <a:rPr lang="en-SG" sz="1100" dirty="0" smtClean="0">
                <a:solidFill>
                  <a:schemeClr val="accent3">
                    <a:lumMod val="75000"/>
                  </a:schemeClr>
                </a:solidFill>
              </a:rPr>
              <a:t>Desc</a:t>
            </a:r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SG" sz="1100" dirty="0" smtClean="0">
                <a:solidFill>
                  <a:schemeClr val="tx1"/>
                </a:solidFill>
              </a:rPr>
              <a:t>Bugis Nando’s at 7pm</a:t>
            </a:r>
          </a:p>
          <a:p>
            <a:r>
              <a:rPr lang="en-SG" sz="1100" dirty="0" smtClean="0">
                <a:solidFill>
                  <a:schemeClr val="accent3">
                    <a:lumMod val="75000"/>
                  </a:schemeClr>
                </a:solidFill>
              </a:rPr>
              <a:t>From </a:t>
            </a:r>
            <a:r>
              <a:rPr lang="en-SG" sz="1100" dirty="0" smtClean="0"/>
              <a:t>   </a:t>
            </a:r>
            <a:r>
              <a:rPr lang="en-SG" sz="1100" dirty="0" smtClean="0">
                <a:solidFill>
                  <a:schemeClr val="tx1"/>
                </a:solidFill>
              </a:rPr>
              <a:t>20-10-16      </a:t>
            </a:r>
            <a:r>
              <a:rPr lang="en-SG" sz="11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en-SG" sz="1100" dirty="0" smtClean="0">
                <a:solidFill>
                  <a:schemeClr val="tx1"/>
                </a:solidFill>
              </a:rPr>
              <a:t>       20-10-16</a:t>
            </a:r>
            <a:endParaRPr lang="en-SG" sz="1100" dirty="0"/>
          </a:p>
        </p:txBody>
      </p:sp>
      <p:sp>
        <p:nvSpPr>
          <p:cNvPr id="11" name="Rectangle 10"/>
          <p:cNvSpPr/>
          <p:nvPr/>
        </p:nvSpPr>
        <p:spPr>
          <a:xfrm>
            <a:off x="76200" y="2438400"/>
            <a:ext cx="4495800" cy="434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 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2819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 smtClean="0">
                <a:solidFill>
                  <a:schemeClr val="tx1"/>
                </a:solidFill>
              </a:rPr>
              <a:t>  Sociology Essay</a:t>
            </a: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 smtClean="0"/>
              <a:t>         </a:t>
            </a:r>
            <a:r>
              <a:rPr lang="en-SG" sz="1100" dirty="0" smtClean="0">
                <a:solidFill>
                  <a:schemeClr val="tx1"/>
                </a:solidFill>
              </a:rPr>
              <a:t>20-10-16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3581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SG" sz="1600" dirty="0" smtClean="0">
                <a:solidFill>
                  <a:schemeClr val="tx1"/>
                </a:solidFill>
              </a:rPr>
              <a:t>  CS2103 Project</a:t>
            </a:r>
            <a:endParaRPr lang="en-SG" sz="1600" dirty="0">
              <a:solidFill>
                <a:schemeClr val="tx1"/>
              </a:solidFill>
            </a:endParaRP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Desc</a:t>
            </a:r>
            <a:r>
              <a:rPr lang="en-SG" sz="1100" dirty="0" smtClean="0"/>
              <a:t>     </a:t>
            </a:r>
            <a:r>
              <a:rPr lang="en-SG" sz="1100" dirty="0" smtClean="0">
                <a:solidFill>
                  <a:schemeClr val="tx1"/>
                </a:solidFill>
              </a:rPr>
              <a:t>Complete v0.0</a:t>
            </a: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 smtClean="0"/>
              <a:t>         </a:t>
            </a:r>
            <a:r>
              <a:rPr lang="en-SG" sz="1100" dirty="0" smtClean="0">
                <a:solidFill>
                  <a:schemeClr val="tx1"/>
                </a:solidFill>
              </a:rPr>
              <a:t>20-10-16</a:t>
            </a:r>
            <a:endParaRPr lang="en-SG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201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Heiti Std R</vt:lpstr>
      <vt:lpstr>Arial</vt:lpstr>
      <vt:lpstr>Calibri</vt:lpstr>
      <vt:lpstr>Office Theme</vt:lpstr>
      <vt:lpstr>dowat!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KiANMiNG Phua</cp:lastModifiedBy>
  <cp:revision>82</cp:revision>
  <dcterms:created xsi:type="dcterms:W3CDTF">2016-07-22T14:33:02Z</dcterms:created>
  <dcterms:modified xsi:type="dcterms:W3CDTF">2016-10-07T07:37:36Z</dcterms:modified>
</cp:coreProperties>
</file>