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owat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task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1295400"/>
            <a:ext cx="5791200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89105" y="22466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819399" y="3048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85999" y="1600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4502" y="2095275"/>
            <a:ext cx="2997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461516" y="1958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09599" y="2839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07867" y="23124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819399" y="3496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819399" y="4953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809999" y="3839561"/>
            <a:ext cx="1093635" cy="2752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5410199" y="40386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819399" y="54102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17705" y="26119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17881" y="2864903"/>
            <a:ext cx="392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5493" y="32645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293402" y="3089382"/>
            <a:ext cx="84187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68" idx="1"/>
          </p:cNvCxnSpPr>
          <p:nvPr/>
        </p:nvCxnSpPr>
        <p:spPr>
          <a:xfrm rot="16200000" flipH="1">
            <a:off x="2024642" y="3358142"/>
            <a:ext cx="137939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65381" y="3817403"/>
            <a:ext cx="2297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33106" y="3842328"/>
            <a:ext cx="2956144" cy="4164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172199" y="16002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86399" y="2133600"/>
            <a:ext cx="1110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5512227" y="3072479"/>
            <a:ext cx="2023421" cy="1456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514011" y="1532623"/>
            <a:ext cx="14817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82740" y="2133600"/>
            <a:ext cx="3214028" cy="2864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785991" y="2260643"/>
            <a:ext cx="2937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557391" y="2489243"/>
            <a:ext cx="33950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4114799" y="1600200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921608" y="-640991"/>
            <a:ext cx="152400" cy="432998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9" idx="3"/>
            <a:endCxn id="98" idx="1"/>
          </p:cNvCxnSpPr>
          <p:nvPr/>
        </p:nvCxnSpPr>
        <p:spPr>
          <a:xfrm>
            <a:off x="3379634" y="1773580"/>
            <a:ext cx="735165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98" idx="3"/>
            <a:endCxn id="73" idx="1"/>
          </p:cNvCxnSpPr>
          <p:nvPr/>
        </p:nvCxnSpPr>
        <p:spPr>
          <a:xfrm>
            <a:off x="5146198" y="1773580"/>
            <a:ext cx="1026001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351076" y="4674676"/>
            <a:ext cx="19050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21066" y="2708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29695" y="21336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64947" y="1773580"/>
            <a:ext cx="821052" cy="3600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856785" y="2794273"/>
            <a:ext cx="98141" cy="10792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738491" y="1308143"/>
            <a:ext cx="1032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4862398" y="3609219"/>
            <a:ext cx="42221" cy="1053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828411" y="2208823"/>
            <a:ext cx="1843581" cy="16931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502695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276600" y="2819400"/>
            <a:ext cx="3886200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498372" y="4335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943599" y="4267200"/>
            <a:ext cx="1219200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/>
          <p:cNvSpPr/>
          <p:nvPr/>
        </p:nvSpPr>
        <p:spPr>
          <a:xfrm>
            <a:off x="3809999" y="4267200"/>
            <a:ext cx="1093635" cy="30479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5410199" y="44958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/>
          <p:cNvCxnSpPr>
            <a:stCxn id="54" idx="2"/>
            <a:endCxn id="55" idx="1"/>
          </p:cNvCxnSpPr>
          <p:nvPr/>
        </p:nvCxnSpPr>
        <p:spPr>
          <a:xfrm rot="16200000" flipH="1">
            <a:off x="4862397" y="4066419"/>
            <a:ext cx="42222" cy="1053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reeform 56"/>
          <p:cNvSpPr/>
          <p:nvPr/>
        </p:nvSpPr>
        <p:spPr>
          <a:xfrm flipV="1">
            <a:off x="5943599" y="4724400"/>
            <a:ext cx="1219200" cy="1524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ectangle 11"/>
          <p:cNvSpPr/>
          <p:nvPr/>
        </p:nvSpPr>
        <p:spPr>
          <a:xfrm>
            <a:off x="2819399" y="4038600"/>
            <a:ext cx="685800" cy="2286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1" name="Elbow Connector 63"/>
          <p:cNvCxnSpPr>
            <a:stCxn id="16" idx="3"/>
            <a:endCxn id="55" idx="3"/>
          </p:cNvCxnSpPr>
          <p:nvPr/>
        </p:nvCxnSpPr>
        <p:spPr>
          <a:xfrm rot="5400000">
            <a:off x="5283627" y="3301079"/>
            <a:ext cx="2480621" cy="1456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84"/>
          <p:cNvCxnSpPr>
            <a:stCxn id="68" idx="3"/>
            <a:endCxn id="54" idx="1"/>
          </p:cNvCxnSpPr>
          <p:nvPr/>
        </p:nvCxnSpPr>
        <p:spPr>
          <a:xfrm>
            <a:off x="3505199" y="4152900"/>
            <a:ext cx="304800" cy="266700"/>
          </a:xfrm>
          <a:prstGeom prst="bentConnector3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104"/>
          <p:cNvCxnSpPr>
            <a:stCxn id="68" idx="3"/>
            <a:endCxn id="36" idx="1"/>
          </p:cNvCxnSpPr>
          <p:nvPr/>
        </p:nvCxnSpPr>
        <p:spPr>
          <a:xfrm flipV="1">
            <a:off x="3505199" y="3977181"/>
            <a:ext cx="304800" cy="175719"/>
          </a:xfrm>
          <a:prstGeom prst="bentConnector3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33400"/>
            <a:ext cx="83820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382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2590800" y="2593339"/>
            <a:ext cx="85776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448567" y="2766719"/>
            <a:ext cx="931007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4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EditTaskParser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AddEventParser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6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AddTaskParser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71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73" name="Elbow Connector 172"/>
          <p:cNvCxnSpPr>
            <a:stCxn id="18" idx="2"/>
          </p:cNvCxnSpPr>
          <p:nvPr/>
        </p:nvCxnSpPr>
        <p:spPr>
          <a:xfrm rot="5400000">
            <a:off x="1646392" y="2970107"/>
            <a:ext cx="1403301" cy="1343284"/>
          </a:xfrm>
          <a:prstGeom prst="bentConnector3">
            <a:avLst>
              <a:gd name="adj1" fmla="val 34361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179"/>
          <p:cNvCxnSpPr>
            <a:endCxn id="146" idx="3"/>
          </p:cNvCxnSpPr>
          <p:nvPr/>
        </p:nvCxnSpPr>
        <p:spPr>
          <a:xfrm rot="5400000" flipH="1" flipV="1">
            <a:off x="1529191" y="3901989"/>
            <a:ext cx="58862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endCxn id="171" idx="3"/>
          </p:cNvCxnSpPr>
          <p:nvPr/>
        </p:nvCxnSpPr>
        <p:spPr>
          <a:xfrm rot="16200000" flipH="1">
            <a:off x="1475410" y="4544390"/>
            <a:ext cx="7067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10800000" flipV="1">
            <a:off x="2895599" y="2971799"/>
            <a:ext cx="228600" cy="228600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4" name="Rectangle 11"/>
          <p:cNvSpPr/>
          <p:nvPr/>
        </p:nvSpPr>
        <p:spPr>
          <a:xfrm flipH="1">
            <a:off x="5820675" y="2057400"/>
            <a:ext cx="1343602" cy="2705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EditEventCommand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5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6" name="Rectangle 11"/>
          <p:cNvSpPr/>
          <p:nvPr/>
        </p:nvSpPr>
        <p:spPr>
          <a:xfrm flipH="1">
            <a:off x="5820675" y="2396440"/>
            <a:ext cx="1343602" cy="2705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SaveCommand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flipH="1">
            <a:off x="5820673" y="3082240"/>
            <a:ext cx="1343602" cy="2705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DeleteEventCommand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08" name="Elbow Connector 63"/>
          <p:cNvCxnSpPr>
            <a:stCxn id="104" idx="3"/>
            <a:endCxn id="105" idx="3"/>
          </p:cNvCxnSpPr>
          <p:nvPr/>
        </p:nvCxnSpPr>
        <p:spPr>
          <a:xfrm rot="10800000" flipV="1">
            <a:off x="5357125" y="2192679"/>
            <a:ext cx="463551" cy="60957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63"/>
          <p:cNvCxnSpPr>
            <a:stCxn id="105" idx="3"/>
            <a:endCxn id="107" idx="3"/>
          </p:cNvCxnSpPr>
          <p:nvPr/>
        </p:nvCxnSpPr>
        <p:spPr>
          <a:xfrm>
            <a:off x="5357124" y="2802253"/>
            <a:ext cx="463549" cy="41526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Elbow Connector 63"/>
          <p:cNvCxnSpPr>
            <a:stCxn id="105" idx="3"/>
            <a:endCxn id="106" idx="3"/>
          </p:cNvCxnSpPr>
          <p:nvPr/>
        </p:nvCxnSpPr>
        <p:spPr>
          <a:xfrm flipV="1">
            <a:off x="5357124" y="2531720"/>
            <a:ext cx="463551" cy="2705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11"/>
          <p:cNvSpPr/>
          <p:nvPr/>
        </p:nvSpPr>
        <p:spPr>
          <a:xfrm flipH="1">
            <a:off x="5825473" y="2743200"/>
            <a:ext cx="1343602" cy="2705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DeleteTaskCommand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2" name="Elbow Connector 63"/>
          <p:cNvCxnSpPr>
            <a:stCxn id="105" idx="3"/>
            <a:endCxn id="111" idx="3"/>
          </p:cNvCxnSpPr>
          <p:nvPr/>
        </p:nvCxnSpPr>
        <p:spPr>
          <a:xfrm>
            <a:off x="5357124" y="2802253"/>
            <a:ext cx="468349" cy="7622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11"/>
          <p:cNvSpPr/>
          <p:nvPr/>
        </p:nvSpPr>
        <p:spPr>
          <a:xfrm flipH="1">
            <a:off x="5823996" y="17526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EditTaskCommand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4" name="Rectangle 11"/>
          <p:cNvSpPr/>
          <p:nvPr/>
        </p:nvSpPr>
        <p:spPr>
          <a:xfrm flipH="1">
            <a:off x="5820675" y="1412768"/>
            <a:ext cx="1343602" cy="26363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AddEventCommand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flipH="1">
            <a:off x="5819196" y="37338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ListTaskCommand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6" name="Rectangle 11"/>
          <p:cNvSpPr/>
          <p:nvPr/>
        </p:nvSpPr>
        <p:spPr>
          <a:xfrm flipH="1">
            <a:off x="5823996" y="34290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UndoCommand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128" idx="3"/>
            <a:endCxn id="105" idx="3"/>
          </p:cNvCxnSpPr>
          <p:nvPr/>
        </p:nvCxnSpPr>
        <p:spPr>
          <a:xfrm rot="10800000" flipV="1">
            <a:off x="5357124" y="1239783"/>
            <a:ext cx="462074" cy="156246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8" name="Rectangle 117"/>
          <p:cNvSpPr/>
          <p:nvPr/>
        </p:nvSpPr>
        <p:spPr>
          <a:xfrm flipH="1">
            <a:off x="5823997" y="40386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ListEventCommand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9" name="Elbow Connector 118"/>
          <p:cNvCxnSpPr>
            <a:stCxn id="105" idx="3"/>
            <a:endCxn id="118" idx="3"/>
          </p:cNvCxnSpPr>
          <p:nvPr/>
        </p:nvCxnSpPr>
        <p:spPr>
          <a:xfrm>
            <a:off x="5357124" y="2802253"/>
            <a:ext cx="466873" cy="13506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119"/>
          <p:cNvCxnSpPr>
            <a:stCxn id="105" idx="3"/>
            <a:endCxn id="114" idx="3"/>
          </p:cNvCxnSpPr>
          <p:nvPr/>
        </p:nvCxnSpPr>
        <p:spPr>
          <a:xfrm flipV="1">
            <a:off x="5357124" y="1544584"/>
            <a:ext cx="463551" cy="1257669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120"/>
          <p:cNvCxnSpPr>
            <a:stCxn id="105" idx="3"/>
            <a:endCxn id="113" idx="3"/>
          </p:cNvCxnSpPr>
          <p:nvPr/>
        </p:nvCxnSpPr>
        <p:spPr>
          <a:xfrm flipV="1">
            <a:off x="5357124" y="1866900"/>
            <a:ext cx="466872" cy="93535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5" idx="3"/>
            <a:endCxn id="115" idx="3"/>
          </p:cNvCxnSpPr>
          <p:nvPr/>
        </p:nvCxnSpPr>
        <p:spPr>
          <a:xfrm>
            <a:off x="5357124" y="2802253"/>
            <a:ext cx="462072" cy="1045847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16" idx="3"/>
            <a:endCxn id="105" idx="3"/>
          </p:cNvCxnSpPr>
          <p:nvPr/>
        </p:nvCxnSpPr>
        <p:spPr>
          <a:xfrm rot="10800000">
            <a:off x="5357124" y="2802254"/>
            <a:ext cx="466872" cy="7410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Rectangle 123"/>
          <p:cNvSpPr/>
          <p:nvPr/>
        </p:nvSpPr>
        <p:spPr>
          <a:xfrm flipH="1">
            <a:off x="5814396" y="46482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MarkCommand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5" name="Rectangle 11"/>
          <p:cNvSpPr/>
          <p:nvPr/>
        </p:nvSpPr>
        <p:spPr>
          <a:xfrm flipH="1">
            <a:off x="5819196" y="43434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HelpCommand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flipH="1">
            <a:off x="5819197" y="49530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SearchCommand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flipH="1">
            <a:off x="5819198" y="5257800"/>
            <a:ext cx="1343602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ExitCommand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5819198" y="1107968"/>
            <a:ext cx="1343602" cy="26363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AddTaskCommand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105" idx="3"/>
            <a:endCxn id="125" idx="3"/>
          </p:cNvCxnSpPr>
          <p:nvPr/>
        </p:nvCxnSpPr>
        <p:spPr>
          <a:xfrm>
            <a:off x="5357124" y="2802253"/>
            <a:ext cx="462072" cy="16554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129"/>
          <p:cNvCxnSpPr>
            <a:stCxn id="105" idx="3"/>
            <a:endCxn id="124" idx="3"/>
          </p:cNvCxnSpPr>
          <p:nvPr/>
        </p:nvCxnSpPr>
        <p:spPr>
          <a:xfrm>
            <a:off x="5357124" y="2802253"/>
            <a:ext cx="457272" cy="19602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105" idx="3"/>
            <a:endCxn id="126" idx="3"/>
          </p:cNvCxnSpPr>
          <p:nvPr/>
        </p:nvCxnSpPr>
        <p:spPr>
          <a:xfrm>
            <a:off x="5357124" y="2802253"/>
            <a:ext cx="462073" cy="22650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131"/>
          <p:cNvCxnSpPr>
            <a:stCxn id="127" idx="3"/>
            <a:endCxn id="105" idx="3"/>
          </p:cNvCxnSpPr>
          <p:nvPr/>
        </p:nvCxnSpPr>
        <p:spPr>
          <a:xfrm rot="10800000">
            <a:off x="5357124" y="2802254"/>
            <a:ext cx="462074" cy="25698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7" y="28956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712396" y="3258423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423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814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652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5400000" flipH="1" flipV="1">
            <a:off x="4345248" y="171117"/>
            <a:ext cx="209666" cy="4438601"/>
          </a:xfrm>
          <a:prstGeom prst="bentConnector3">
            <a:avLst>
              <a:gd name="adj1" fmla="val 50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19462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600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6819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95896" y="16813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362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/>
          <p:cNvSpPr/>
          <p:nvPr/>
        </p:nvSpPr>
        <p:spPr>
          <a:xfrm>
            <a:off x="7696200" y="1676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696199" y="2039223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3" idx="3"/>
            <a:endCxn id="77" idx="1"/>
          </p:cNvCxnSpPr>
          <p:nvPr/>
        </p:nvCxnSpPr>
        <p:spPr>
          <a:xfrm flipV="1">
            <a:off x="7246448" y="2158000"/>
            <a:ext cx="449751" cy="290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696199" y="23622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>
            <a:stCxn id="73" idx="3"/>
            <a:endCxn id="87" idx="1"/>
          </p:cNvCxnSpPr>
          <p:nvPr/>
        </p:nvCxnSpPr>
        <p:spPr>
          <a:xfrm>
            <a:off x="7246448" y="2448890"/>
            <a:ext cx="449751" cy="32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endCxn id="74" idx="1"/>
          </p:cNvCxnSpPr>
          <p:nvPr/>
        </p:nvCxnSpPr>
        <p:spPr>
          <a:xfrm rot="5400000" flipH="1" flipV="1">
            <a:off x="7372350" y="1885950"/>
            <a:ext cx="4191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78" idx="3"/>
            <a:endCxn id="80" idx="1"/>
          </p:cNvCxnSpPr>
          <p:nvPr/>
        </p:nvCxnSpPr>
        <p:spPr>
          <a:xfrm flipV="1">
            <a:off x="7277995" y="3009900"/>
            <a:ext cx="434402" cy="249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0" y="1295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7712397" y="3962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endCxn id="90" idx="1"/>
          </p:cNvCxnSpPr>
          <p:nvPr/>
        </p:nvCxnSpPr>
        <p:spPr>
          <a:xfrm rot="5400000" flipH="1" flipV="1">
            <a:off x="7296150" y="1581150"/>
            <a:ext cx="5715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78" idx="3"/>
            <a:endCxn id="91" idx="1"/>
          </p:cNvCxnSpPr>
          <p:nvPr/>
        </p:nvCxnSpPr>
        <p:spPr>
          <a:xfrm>
            <a:off x="7277995" y="3034891"/>
            <a:ext cx="434402" cy="10418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2685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429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543800" y="28194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2992780"/>
            <a:ext cx="323293" cy="34101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+mj-lt"/>
                <a:ea typeface="Adobe Heiti Std R" panose="020B0400000000000000" pitchFamily="34" charset="-128"/>
              </a:rPr>
              <a:t>d</a:t>
            </a:r>
            <a:r>
              <a:rPr lang="en-SG" sz="1600" dirty="0" smtClean="0">
                <a:latin typeface="+mj-lt"/>
                <a:ea typeface="Adobe Heiti Std R" panose="020B0400000000000000" pitchFamily="34" charset="-128"/>
              </a:rPr>
              <a:t>owat!</a:t>
            </a:r>
            <a:endParaRPr lang="en-SG" sz="1600" dirty="0">
              <a:latin typeface="+mj-lt"/>
              <a:ea typeface="Adobe Heiti Std R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6800" y="0"/>
            <a:ext cx="381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Multiply 4"/>
          <p:cNvSpPr/>
          <p:nvPr/>
        </p:nvSpPr>
        <p:spPr>
          <a:xfrm>
            <a:off x="8763000" y="76200"/>
            <a:ext cx="228600" cy="2286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05800" y="76200"/>
            <a:ext cx="2286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Minus 6"/>
          <p:cNvSpPr/>
          <p:nvPr/>
        </p:nvSpPr>
        <p:spPr>
          <a:xfrm>
            <a:off x="8001000" y="152400"/>
            <a:ext cx="228600" cy="4571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6200" y="381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bg1"/>
                </a:solidFill>
              </a:rPr>
              <a:t>File     Help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>
                <a:solidFill>
                  <a:schemeClr val="bg1">
                    <a:lumMod val="75000"/>
                  </a:schemeClr>
                </a:solidFill>
              </a:rPr>
              <a:t>Enter command here…</a:t>
            </a:r>
            <a:endParaRPr lang="en-S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219200"/>
            <a:ext cx="8991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 smtClean="0">
                <a:solidFill>
                  <a:schemeClr val="tx1"/>
                </a:solidFill>
              </a:rPr>
              <a:t>Added </a:t>
            </a:r>
            <a:r>
              <a:rPr lang="en-SG" sz="1400" dirty="0" smtClean="0">
                <a:solidFill>
                  <a:srgbClr val="00B0F0"/>
                </a:solidFill>
              </a:rPr>
              <a:t>Task</a:t>
            </a:r>
            <a:r>
              <a:rPr lang="en-SG" sz="1400" dirty="0" smtClean="0">
                <a:solidFill>
                  <a:schemeClr val="tx1"/>
                </a:solidFill>
              </a:rPr>
              <a:t>: CS2103 Project </a:t>
            </a:r>
            <a:r>
              <a:rPr lang="en-SG" sz="1400" dirty="0" smtClean="0">
                <a:solidFill>
                  <a:srgbClr val="00B0F0"/>
                </a:solidFill>
              </a:rPr>
              <a:t>Desc</a:t>
            </a:r>
            <a:r>
              <a:rPr lang="en-SG" sz="1400" dirty="0" smtClean="0">
                <a:solidFill>
                  <a:schemeClr val="tx1"/>
                </a:solidFill>
              </a:rPr>
              <a:t>: Complete v0.0 </a:t>
            </a:r>
            <a:r>
              <a:rPr lang="en-SG" sz="1400" dirty="0" smtClean="0">
                <a:solidFill>
                  <a:srgbClr val="00B0F0"/>
                </a:solidFill>
              </a:rPr>
              <a:t>By</a:t>
            </a:r>
            <a:r>
              <a:rPr lang="en-SG" sz="1400" dirty="0" smtClean="0">
                <a:solidFill>
                  <a:schemeClr val="tx1"/>
                </a:solidFill>
              </a:rPr>
              <a:t>: 7-10-16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44196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accent3">
                    <a:lumMod val="75000"/>
                  </a:schemeClr>
                </a:solidFill>
              </a:rPr>
              <a:t>Event </a:t>
            </a:r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42672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</a:t>
            </a:r>
            <a:r>
              <a:rPr lang="en-SG" sz="1600" dirty="0" smtClean="0">
                <a:solidFill>
                  <a:schemeClr val="tx1"/>
                </a:solidFill>
              </a:rPr>
              <a:t>High School Gathering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Desc</a:t>
            </a:r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Bugis Nando’s at 7pm</a:t>
            </a: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SG" sz="1100" dirty="0" smtClean="0"/>
              <a:t>   </a:t>
            </a:r>
            <a:r>
              <a:rPr lang="en-SG" sz="1100" dirty="0" smtClean="0">
                <a:solidFill>
                  <a:schemeClr val="tx1"/>
                </a:solidFill>
              </a:rPr>
              <a:t>20-10-16      </a:t>
            </a:r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SG" sz="1100" dirty="0" smtClean="0">
                <a:solidFill>
                  <a:schemeClr val="tx1"/>
                </a:solidFill>
              </a:rPr>
              <a:t>       20-10-16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44958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 smtClean="0">
                <a:solidFill>
                  <a:schemeClr val="tx1"/>
                </a:solidFill>
              </a:rPr>
              <a:t>  Sociology Essay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3581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SG" sz="1600" dirty="0" smtClean="0">
                <a:solidFill>
                  <a:schemeClr val="tx1"/>
                </a:solidFill>
              </a:rPr>
              <a:t>  CS2103 Project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SG" sz="1100" dirty="0" smtClean="0"/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Complete v0.0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216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Heiti Std R</vt:lpstr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77</cp:revision>
  <dcterms:created xsi:type="dcterms:W3CDTF">2016-07-22T14:33:02Z</dcterms:created>
  <dcterms:modified xsi:type="dcterms:W3CDTF">2016-10-07T07:47:55Z</dcterms:modified>
</cp:coreProperties>
</file>